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055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69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008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91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讲解044-前缀树  整个专题的要求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有序表专题安排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专题1：AVL树，讲解148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专题2：跳表，讲解149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专题3：替罪羊树，讲解150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专题4：笛卡尔树、Treap树，讲解151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专题5：FHQ Treap树，讲解152，本节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专题6：Splay树，讲解153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大厂笔试、算法竞赛掌握以上有序表结构足够，其他有序表结构不再讲述，面试遇到只是聊，可以自行学习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算法竞赛的同学，有序表必带模版：替罪羊树、Treep树、FHQ Treap树、Splay树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Splay树是实现Link-Cut-Tree的关键，这个结构的讲述，会在【挺难】阶段的课程里安排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可持久化文艺平衡树，FHQ-Treap实现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一开始序列为空，实现如下操作，操作一共发生n次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1 x y : 基于v版本的序列，在第x个数后插入y，生成新版本的序列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2 x   : 基于v版本的序列，删除第x个数，生成新版本的序列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3 x y : 基于v版本的序列，范围[x,y]所有数字翻转，生成新版本的序列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4 x y : 基于v版本的序列，查询范围[x,y]所有数字的和，生成新版本的序列状况=v版本状况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不管什么操作，都基于某个v版本，操作完成后得到新版本的序列，但v版本不会变化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每种操作给定的参数都是有效的，插入数字的范围[-10^6, +10^6]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https://www.luogu.com.cn/problem/P5055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建立懒更新机制 + FHQ-Treap根据排名分裂、合并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本节课的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本节课的前置知识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线段树，本节课题目4、题目6需要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讲解151 - Treap树，理解FHQ-Treap需要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FHQ-Treap的原理，重点解析split过程、merge过程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FHQ-Treap实现普通有序表，使用词频压缩，题目1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FHQ-Treap实现普通有序表，不用词频压缩，FHQ-Treap最常规的实现，题目2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FHQ-Treap实现区间移动，题目3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FHQ-Treap实现范围翻转，题目4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FHQ-Treap可持久化的设计，题目5、题目6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注意，FHQ-Treap可持久化和线段树可持久化，设计非常相似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可持久化线段树，也叫主席树，会在【挺难】课程阶段，进行重点讲述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为了所有语言背景的同学，都能理解FHQ-Treap，并实现出自己语言的版本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为了所有语言背景的同学，都能理解FHQ-Treap，并实现出自己语言的版本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本节课不采用传递地址的编程设计！效率也完全不会变差！因为传递地址这个特性支持的语言较少！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本节课所有题目，都提供了java和C++的实现，也适合各种语言背景的同学进行学习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FHQ-Treap的分裂，split方法，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可以根据key分裂树，&lt;=key的节点变成一棵搜索二叉树，&gt;key的节点变成另一棵搜索二叉树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也可根据排名分裂树，&lt;=排名的节点变成一棵搜索二叉树，&gt;排名的节点变成另一棵搜索二叉树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最终分别得到两棵树的头节点编号，&lt;=部分的头记录在right[0]，&gt;部分的头记录在left[0]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FHQ-Treap的合并，merge方法，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给定两棵搜索二叉树的头l和r，要求，l整棵树的key值或排名值 总体小于 r整棵树的key值或排名值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每一步谁优先级大谁做头，合并成一棵树，最终返回整棵树的头节点编号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FHQ-Treap是最常用的有序表结构、可持久化有序表结构，原理简单、实现简单、扩展性好、常数时间好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FHQ-Treap，使用词频压缩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实现一种结构，支持如下操作，要求单次调用的时间复杂度O(log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1，增加x，重复加入算多个词频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2，删除x，如果有多个，只删掉一个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3，查询x的排名，x的排名为，比x小的数的个数+1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4，查询数据中排名为x的数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5，查询x的前驱，x的前驱为，小于x的数中最大的数，不存在返回整数最小值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6，查询x的后继，x的后继为，大于x的数中最小的数，不存在返回整数最大值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所有操作的次数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-10^7 &lt;= x &lt;= +10^7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https://www.luogu.com.cn/problem/P3369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FHQ-Treap，不用词频压缩，FHQ-Treap最常规的实现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实现一种结构，支持如下操作，要求单次调用的时间复杂度O(log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1，增加x，重复加入算多个词频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2，删除x，如果有多个，只删掉一个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3，查询x的排名，x的排名为，比x小的数的个数+1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4，查询数据中排名为x的数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5，查询x的前驱，x的前驱为，小于x的数中最大的数，不存在返回整数最小值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6，查询x的后继，x的后继为，大于x的数中最小的数，不存在返回整数最大值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所有操作的次数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-10^7 &lt;= x &lt;= +10^7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https://www.luogu.com.cn/problem/P3369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左树上的key &lt;= 头节点的key &lt;= 右树上的key，其实这种设定是FHQ-Treap最常规的设定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文本编辑器，FHQ-Treap实现区间移动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一开始文本为空，光标在文本开头，也就是1位置，请实现如下6种操作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Move k     : 将光标移动到第k个字符之后，操作保证光标不会到非法位置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n s : 在光标处插入长度为n的字符串s，光标位置不变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Delete n   : 删除光标后的n个字符，光标位置不变，操作保证有足够字符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Get n      : 输出光标后的n个字符，光标位置不变，操作保证有足够字符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Prev       : 光标前移一个字符，操作保证光标不会到非法位置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Next       : 光标后移一个字符，操作保证光标不会到非法位置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Insert操作时，字符串s中ASCII码在[32,126]范围上的字符一定有n个，其他字符请过滤掉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https://www.luogu.com.cn/problem/P4008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FHQ-Treap根据排名分裂、合并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文艺平衡树，FHQ-Treap实现范围翻转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长度为n的序列，下标从1开始，一开始序列为1, 2, ...,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接下来会有k个操作，每个操作给定l，r，表示从l到r范围上的所有数字翻转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做完k次操作后，从左到右打印所有数字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n, k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https://www.luogu.com.cn/problem/P3391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需要理解线段树的懒更新机制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建立懒更新机制 + FHQ-Treap根据排名分裂、合并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可持久化FHQ-Treap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可持久化FHQ-Treap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所谓的可持久化，就是把每一个版本的树都记录下来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为了节省时间和空间，需要良好的可持久化设计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每次生成出一棵新版本的树，时间和空间的代价都为O(log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1，可持久化的重点是理解底层节点会有复用的情况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2，可持久化FHQ-Treap的分裂过程图解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3，可持久化FHQ-Treap的合并过程图解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4，执行一个具体功能的图解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5，i号版本树的头，记录在head[i]中，每个版本的头都记录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特别注意1，保证0版本永远是空树，所以执行完split过程后：left[0] = right[0] = 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特别注意2，merge最好加入可持久化设计，为了支持直接合并两个版本的树，等其他操作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HQ Trea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FHQ Treap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可持久化平衡树，FHQ-Treap实现，不用词频压缩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认为一开始是0版本的树，为空树，实现如下操作，操作一共发生n次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1 x : 基于v版本的树，增加一个x，生成新版本的树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2 x : 基于v版本的树，删除一个x，生成新版本的树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3 x : 基于v版本的树，查询x的排名，生成新版本的树状况=v版本状况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4 x : 基于v版本的树，查询数据中排名为x的数，生成新版本的树状况=v版本状况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5 x : 基于v版本的树，查询x的前驱，生成新版本的树状况=v版本状况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 6 x : 基于v版本的树，查询x的后继，生成新版本的树状况=v版本状况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不管什么操作，都基于某个v版本，操作完成后得到新版本的树，但v版本不会变化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如果x的前驱不存在，返回-2^31 + 1，如果x的后继不存在，返回+2^31 - 1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10^5    -10^9 &lt;= x &lt;= +10^9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https://www.luogu.com.cn/problem/P3835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