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4331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3377" TargetMode="External"/><Relationship Id="rId3" Type="http://schemas.openxmlformats.org/officeDocument/2006/relationships/hyperlink" Target="https://www.luogu.com.cn/problem/P2713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左偏树的原理、代码、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左偏树的原理、代码、相关题目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讲解025 -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堆结构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讲解052 - 单调栈，本节课题目5需要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讲解056、讲解057 -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并查集原理 &amp; 给集合打标签的技巧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左偏树原理、合并、删除堆顶，题目1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左偏树删除任意编号的节点，题目2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左偏树的相关题目，题目3、题目4、题目5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下节课讲述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左偏树结合懒更新操作、可持久化左偏树、k短路问题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左偏树的原理、代码、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左偏树的原理、代码、相关题目</a:t>
            </a:r>
          </a:p>
        </p:txBody>
      </p:sp>
      <p:sp>
        <p:nvSpPr>
          <p:cNvPr id="18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9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数字序列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给定一个长度为n的数组A，要求构造出一个长度为n的递增数组B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希望 |A[1] - B[1]| + |A[2] - B[2]| + ... + |A[n] - B[n]| 最小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打印这个最小值，然后打印数组B，如果有多个方案，只打印其中的一个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10^6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A[i] &lt;= 2^32 - 1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https://www.luogu.com.cn/problem/P4331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递增构造转化为不降序构造 + 贪心 + 上中位数单调栈 + 左偏树维护上中位数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左偏树的原理、代码、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左偏树的原理、代码、相关题目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左偏树是一种可并堆结构，支持堆的合并，两个堆的合并过程，时间复杂度O(log n)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左偏树是一种可并堆结构，支持堆的合并，两个堆的合并过程，时间复杂度O(log n)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可并堆结构还有，配对堆、斜堆、二项堆、斐波那契堆等等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左偏树因为方便进行可持久化，所以只学习左偏树即可，下节课会讲述可持久化左偏树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左偏树表示的堆结构，不是完全二叉树，而是广义的堆结构，平衡性由dist值来维护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节点的dist值表示，离开该节点后，至少经过几个节点能到达空，dist[0] = -1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合并后如果发现，左儿子dist值 &lt; 右儿子dist值，就交换左右树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左偏树的每个节点满足，左儿子dist值 &gt;= 右儿子dist值，节点dist值 = 右儿子dist值 + 1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课上重点图解，左偏树合并的过程，重点是理解合并总发生在右树上，以及交换左右树的过程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左偏树的平衡性，只是方便了合并的过程，树上依然可能出现很长的链，所以查询快需要结合并查集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左偏树的原理、代码、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左偏树的原理、代码、相关题目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左偏树结构，合并操作非常方便，但是树上依然可能出现很长的链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左偏树结构，合并操作非常方便，但是树上依然可能出现很长的链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任何节点找堆顶的过程，不能依赖左偏树的结构，所以建立并查集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利用并查集压缩路径的特点，任何节点找堆顶的过程就得到了加速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需要保证，并查集最上方的代表节点 = 左偏树的头也就是堆顶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左偏树删除堆顶节点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1，堆顶节点的左右树合并，形成新树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2，堆顶节点的left、right、dist信息清空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3，堆顶节点的father指向新树的头，很重要！课上会重点解释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课上重点图解，左偏树删除堆顶节点的过程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左偏树的原理、代码、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左偏树的原理、代码、相关题目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左偏树模版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依次给定n个非负数字，表示有n个小根堆，每个堆只有一个数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实现如下两种操作，操作一共调用m次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x y : 第x个数字所在的堆和第y个数字所在的堆合并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如果两个数字已经在一个堆或者某个数字已经删除，不进行合并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 x   : 打印第x个数字所在堆的最小值，并且在堆里删掉这个最小值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如果第x个数字已经被删除，也就是找不到所在的堆，打印-1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若有多个最小值，优先删除编号小的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n, m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https://www.luogu.com.cn/problem/P3377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3" invalidUrl="" action="" tgtFrame="" tooltip="" history="1" highlightClick="0" endSnd="0"/>
              </a:rPr>
              <a:t>https://www.luogu.com.cn/problem/P2713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左偏树的原理、代码、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左偏树的原理、代码、相关题目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左偏树删除任意编号的节点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左偏树删除任意编号的节点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1，建立树上父节点信息up数组，树上真实父节点信息up != 并查集的路径信息father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2，假设删除节点为i，整棵树的头假设为h，节点i的左右树合并，形成的树假设为s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3，假设节点i的树上父节点为f，去掉节点i，节点f和节点s直接连在一起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4，从s节点往上，更新节点的dist值，如果发现，左儿子dist &lt; 右儿子dist，就交换左右树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5，需要保证每个节点的up、left、right、dist、father信息更新正确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核心在于第4点，保证左偏树的性质，修改节点总数为O(log n)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课上重点图解，删除任意节点的过程，重点解释第4点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左偏树的原理、代码、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左偏树的原理、代码、相关题目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断罪者，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删除任意编号节点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给定t，w，k，表示一共有t个人，死亡方式都为w，地狱阈值都为k，w和k含义稍后解释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每个人都给定n和m，表示这人一生有n件错事，有m次领悟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这个人的n件错事，给定对应的n个罪恶值，然后给定m次领悟，领悟类型如下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 a   : 第a件错事的罪恶值变成0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 a b : 第a件错事所在的集合中，最大罪恶值的错事，罪恶值减少b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如果减少后罪恶值变成负数，认为这件错事的罪恶值变为0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如果集合中，两件错事都是最大的罪恶值，取编号较小的错事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 a b : 第a件错事所在的集合与第b件错事所在的集合合并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一个错事集合的罪恶值 = 这个集合中的最大罪恶值，只取一个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一个人的罪恶值 = 这个人所有错事集合的罪恶值累加起来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(接下页)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左偏树的原理、代码、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左偏树的原理、代码、相关题目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(接上页)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最后根据死亡方式w，对每个人的罪恶值做最后调整，然后打印这个人的下场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如果w==1，不调整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如果w==2，人的罪恶值 -= 错事集合的罪恶值中的最大值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如果w==3，人的罪恶值 += 错事集合的罪恶值中的最大值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如果一个人的罪恶值 == 0，打印"Gensokyo 0"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如果一个人的罪恶值  &gt; k，打印"Hell "，然后打印罪恶值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如果一个人的罪恶值 &lt;= k，打印"Heaven "，然后打印罪恶值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一共有t个人，所以最终会有t次打印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t &lt;= 30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2 * 10^6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错事罪恶值可能很大，输入保证每个人的罪恶值用long类型不溢出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https://www.luogu.com.cn/problem/P4971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左偏树的原理、代码、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左偏树的原理、代码、相关题目</a:t>
            </a:r>
          </a:p>
        </p:txBody>
      </p:sp>
      <p:sp>
        <p:nvSpPr>
          <p:cNvPr id="18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1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猴王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给定n只猴子的战斗力，一开始每个猴子都是独立的阵营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一共有m次冲突，每次冲突给定两只猴子的编号x、y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如果x和y在同一阵营，这次冲突停止，打印-1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如果x和y在不同阵营，x所在阵营的最强猴子会和y所在阵营的最强猴子进行打斗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打斗的结果是，两个各自阵营的最强猴子，战斗力都减半，向下取整，其他猴子战力不变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然后两个阵营合并，打印合并后的阵营最大战斗力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题目可能有多组数据，需要监控输入流直到结束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n, m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猴子战斗力 &lt;= 32768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https://www.luogu.com.cn/problem/P1456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左偏树的原理、代码、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左偏树的原理、代码、相关题目</a:t>
            </a:r>
          </a:p>
        </p:txBody>
      </p:sp>
      <p:sp>
        <p:nvSpPr>
          <p:cNvPr id="18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5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派遣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一共有n个忍者，每个忍者有上级编号、工资、能力，三个属性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输入保证，任何忍者的上级编号 &lt; 这名忍者的编号，1号忍者是整棵忍者树的头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你一共有m的预算，可以在忍者树上随意选一棵子树，然后在这棵子树上挑选忍者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你选择某棵子树之后，不一定要选子树头的忍者，只要不超过m的预算，可以随意选择子树上的忍者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最终收益 = 雇佣人数 * 子树头忍者的能力，返回能取得的最大收益是多少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10^5           1 &lt;= m &lt;=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每个忍者工资 &lt;= m     1 &lt;= 每个忍者领导力 &lt;=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https://www.luogu.com.cn/problem/P1552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左偏树 + 并查集的集合增加信息 + 贪心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