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409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483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左偏树和懒更新、可持久化左偏树、k短路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左偏树和懒更新、可持久化左偏树、k短路问题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讲解025 - 堆结构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 链式前向星建图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讲解064 - dijkstra算法，本节课题目5需要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线段树，理解线段树的懒更新机制，本节课题目1、题目2需要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讲解154 - 左偏树基础，理解左偏树删除任意编号节点的复杂度分析，本节课题目2需要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左偏树原理、合并、删除堆顶、删除任意编号节点、左偏树相关题目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左偏树结合懒更新操作，题目1，题目2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可持久化左偏树，题目3、题目4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可持久化左偏树实现k短路问题最优解，题目5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左偏树和懒更新、可持久化左偏树、k短路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左偏树和懒更新、可持久化左偏树、k短路问题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左偏树结合懒更新操作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左偏树结合懒更新操作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1，整棵树如果想更新，只在头节点设置懒更新信息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2，merge、pop或者其他任务到来时，再把懒更新信息下发到左右子树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3，左偏树上的懒更新，依然是能懒则懒的机制，与线段树的懒更新没有区别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左偏树和懒更新、可持久化左偏树、k短路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左偏树和懒更新、可持久化左偏树、k短路问题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城市攻占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一共有n个城市，1号城市是城市树的头，每个城市都有防御值、上级城市编号、奖励类型、奖励值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如果奖励类型为0，任何骑士攻克这个城市后，攻击力会加上奖励值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如果奖励类型为1，任何骑士攻克这个城市后，攻击力会乘以奖励值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输入保证，任何城市的上级编号 &lt; 这座城市的编号，1号城市没有上级城市编号、奖励类型、奖励值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一共有m个骑士，每个骑士都有攻击力、第一次攻击的城市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如果骑士攻击力 &gt;= 城市防御值，当前城市会被攻占，骑士获得奖励，继续攻击上级城市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如果骑士攻击力  &lt; 城市防御值，那么骑士会在该城市牺牲，没有后续动作了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所有骑士都是独立的，不会影响其他骑士攻击这座城池的结果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打印每个城市牺牲的骑士数量，打印每个骑士攻占的城市数量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3 * 10^5，攻击值的增加也不会超过long类型范围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https://www.luogu.com.cn/problem/P3261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左偏树和懒更新、可持久化左偏树、k短路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左偏树和懒更新、可持久化左偏树、k短路问题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棘手的操作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编号1~n个节点，每个节点独立且有自己的权值，实现如下7种操作，操作一共调用m次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 x y  : x所在的集合和y所在的集合合并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A1 x y : x节点的权值增加y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A2 x y : x所在的集合所有节点的权值增加y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A3 x   : 所有节点的权值增加x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F1 x   : 打印x节点的权值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F2 x   : 打印x所在的集合中，权值最大的节点的权值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F3     : 打印所有节点中，权值最大的节点的权值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3 * 10^5，权值不会超过int类型的范围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https://www.luogu.com.cn/problem/P3273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48055">
              <a:defRPr sz="3528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懒更新只维持在左偏树的顶部，变成了整个集合的属性，这属于启发式合并的内容，后面的课安排讲述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左偏树和懒更新、可持久化左偏树、k短路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左偏树和懒更新、可持久化左偏树、k短路问题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可持久化左偏树的功能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可持久化左偏树的功能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1，每个版本的左偏树一旦生成，该版本会保持不变，可以生成多个版本的左偏树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2，不再结合并查集，所有操作需要提供头节点编号，进行查询、合并、弹出树头等操作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3，生成一个版本的左偏树，时间复杂度O(log n)，空间复杂度O(log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可持久化左偏树的设计，类似于FHQ Treap的可持久化设计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1，合并过程中，沿途拷贝老节点的值，建立出新编号的节点，使得过去版本的左偏树不受影响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2，弹出堆顶的过程中，新的头节点拷贝老节点的值，然后合并左右树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3，不同版本的左偏树，各自记录头节点编号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课上重点图解，可持久化左偏树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左偏树和懒更新、可持久化左偏树、k短路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左偏树和懒更新、可持久化左偏树、k短路问题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可持久化左偏树的实现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网上几乎没有可持久化左偏树的模版练习题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所以采用对数器验证正确性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左偏树和懒更新、可持久化左偏树、k短路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左偏树和懒更新、可持久化左偏树、k短路问题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Y的积木，可持久化左偏树实现最优解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一共有n个正数数组，给定每个数组的大小mi，以及每个数组的数字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每个数组必须选且只能选一个数字，就可以形成n个数字的挑选方案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所有这些方案中，有数字累加和第1小的方案、第2小的方案、第3小的方案...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打印，累加和前k小的方案，各自的累加和，要求实现O(k * log k)的解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n、mi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数字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https://www.luogu.com.cn/problem/P2409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分组背包和其他方法能通过，但不是最优解，可持久化左偏树的解法能做到最优解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左偏树和懒更新、可持久化左偏树、k短路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左偏树和懒更新、可持久化左偏树、k短路问题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K短路问题，可持久化左偏树实现最优解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有n个点编号1~n，有m条边，每条边都是正数边权，组成有向带权图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从1号点走到n号点，就认为是一次旅行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一次旅行中，边不能重复选，点可以重复经过，如果到达了n号点，那么旅行立刻停止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从1号点走到n号点，会有很多通路方案，通路方案的路费为选择边的边权累加和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虽然每次旅行都是从1号点到n号点，但是你希望每次旅行的通路方案都是不同的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任何两次旅行，只要选择的边稍有不同，就认为是不同的通路方案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你的钱数为money，用来支付路费，打印你一共能进行几次旅行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https://www.luogu.com.cn/problem/P2483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A*算法和其他方法能通过，但不是最优解，可持久化左偏树的解法能做到最优解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