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68B10-BEF7-421E-823F-B23BDC3A17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0CE5F0-5EE3-4DE2-A565-ECBA94A8711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V1: Case, Personnage et déplacement du personnage</a:t>
          </a:r>
          <a:endParaRPr lang="en-US" dirty="0"/>
        </a:p>
      </dgm:t>
    </dgm:pt>
    <dgm:pt modelId="{E2BBC3E1-8ECA-4C40-B20A-E0ECCD768070}" type="parTrans" cxnId="{24DDE7B9-D73B-4353-96E0-61BEB6F57361}">
      <dgm:prSet/>
      <dgm:spPr/>
      <dgm:t>
        <a:bodyPr/>
        <a:lstStyle/>
        <a:p>
          <a:endParaRPr lang="en-US"/>
        </a:p>
      </dgm:t>
    </dgm:pt>
    <dgm:pt modelId="{C976D68C-9DBE-4B57-9B35-61A6CC4A40E0}" type="sibTrans" cxnId="{24DDE7B9-D73B-4353-96E0-61BEB6F573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FE2D3A-BE90-4407-88ED-F6304F9B55C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V2: Gestion des collisions, affichage du Labyrinthe &amp; du personnage, monstres</a:t>
          </a:r>
          <a:endParaRPr lang="en-US"/>
        </a:p>
      </dgm:t>
    </dgm:pt>
    <dgm:pt modelId="{B63930F0-CB22-4FA0-9C0F-03C232FC09DD}" type="parTrans" cxnId="{6BE05876-362A-4BD0-910B-A016F54CBB05}">
      <dgm:prSet/>
      <dgm:spPr/>
      <dgm:t>
        <a:bodyPr/>
        <a:lstStyle/>
        <a:p>
          <a:endParaRPr lang="en-US"/>
        </a:p>
      </dgm:t>
    </dgm:pt>
    <dgm:pt modelId="{9F46C115-5AAD-471A-AAE9-FB7B0AA2558F}" type="sibTrans" cxnId="{6BE05876-362A-4BD0-910B-A016F54CBB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88B163-0C07-4D39-830C-30DC6A4145A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V3: Entité, Pièges &amp; attaque des monstres</a:t>
          </a:r>
          <a:endParaRPr lang="en-US" dirty="0"/>
        </a:p>
      </dgm:t>
    </dgm:pt>
    <dgm:pt modelId="{1EFF0D55-EF1E-4C72-B934-430C05812D2B}" type="parTrans" cxnId="{FAF5DA73-E6D8-4D75-9933-3F0B546A8563}">
      <dgm:prSet/>
      <dgm:spPr/>
      <dgm:t>
        <a:bodyPr/>
        <a:lstStyle/>
        <a:p>
          <a:endParaRPr lang="en-US"/>
        </a:p>
      </dgm:t>
    </dgm:pt>
    <dgm:pt modelId="{2D964F8B-88F4-4BD2-ADD5-88B4302541FB}" type="sibTrans" cxnId="{FAF5DA73-E6D8-4D75-9933-3F0B546A85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DC267B-E1C5-4B45-AD08-B2482E62D0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V4: Mort (Personnage &amp; Monstres), Attaque du personnage, Sauvegarde du labyrinthe</a:t>
          </a:r>
          <a:endParaRPr lang="en-US" dirty="0"/>
        </a:p>
      </dgm:t>
    </dgm:pt>
    <dgm:pt modelId="{492A4E18-66A4-4B61-A3AF-88CB8E2D4753}" type="parTrans" cxnId="{4DE5406A-FFD5-4B29-861B-CDF11B5D81B3}">
      <dgm:prSet/>
      <dgm:spPr/>
      <dgm:t>
        <a:bodyPr/>
        <a:lstStyle/>
        <a:p>
          <a:endParaRPr lang="en-US"/>
        </a:p>
      </dgm:t>
    </dgm:pt>
    <dgm:pt modelId="{C104ECA0-984B-4DFC-B824-FE25308AAF4B}" type="sibTrans" cxnId="{4DE5406A-FFD5-4B29-861B-CDF11B5D81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FD8B75-1A38-4DAF-85ED-4D1D0643307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V5: IA Monstre (Experte / Débille), Chargement Labyrinthe, Entrées/Sorties, Gain de la partie</a:t>
          </a:r>
          <a:endParaRPr lang="en-US" dirty="0"/>
        </a:p>
      </dgm:t>
    </dgm:pt>
    <dgm:pt modelId="{3B4147A1-133E-46D0-9F6A-99082B38DEC9}" type="parTrans" cxnId="{F4A670FD-02A4-492F-AF99-648967EAF7DC}">
      <dgm:prSet/>
      <dgm:spPr/>
      <dgm:t>
        <a:bodyPr/>
        <a:lstStyle/>
        <a:p>
          <a:endParaRPr lang="en-US"/>
        </a:p>
      </dgm:t>
    </dgm:pt>
    <dgm:pt modelId="{7EE534DD-B219-4D2F-9CB9-A72F9828025D}" type="sibTrans" cxnId="{F4A670FD-02A4-492F-AF99-648967EAF7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A64A23-D581-47AD-88AF-22F7A682D19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V6: Gestion des niveaux, Labyrinthe multi-étages, Barre de vie</a:t>
          </a:r>
          <a:endParaRPr lang="en-US" dirty="0"/>
        </a:p>
      </dgm:t>
    </dgm:pt>
    <dgm:pt modelId="{C7FCD2DB-005D-4EF7-8004-991BE96914E1}" type="parTrans" cxnId="{31F1BEFC-6BEA-4166-9256-254C8DD86FD1}">
      <dgm:prSet/>
      <dgm:spPr/>
      <dgm:t>
        <a:bodyPr/>
        <a:lstStyle/>
        <a:p>
          <a:endParaRPr lang="en-US"/>
        </a:p>
      </dgm:t>
    </dgm:pt>
    <dgm:pt modelId="{2B2E1F7D-0D28-4302-88C6-D079F6E9B4C7}" type="sibTrans" cxnId="{31F1BEFC-6BEA-4166-9256-254C8DD86FD1}">
      <dgm:prSet/>
      <dgm:spPr/>
      <dgm:t>
        <a:bodyPr/>
        <a:lstStyle/>
        <a:p>
          <a:endParaRPr lang="en-US"/>
        </a:p>
      </dgm:t>
    </dgm:pt>
    <dgm:pt modelId="{8867B619-1957-4B69-A0C8-9DA018868963}" type="pres">
      <dgm:prSet presAssocID="{62F68B10-BEF7-421E-823F-B23BDC3A17A6}" presName="root" presStyleCnt="0">
        <dgm:presLayoutVars>
          <dgm:dir/>
          <dgm:resizeHandles val="exact"/>
        </dgm:presLayoutVars>
      </dgm:prSet>
      <dgm:spPr/>
    </dgm:pt>
    <dgm:pt modelId="{162A5741-6F67-4410-A96A-186E15032496}" type="pres">
      <dgm:prSet presAssocID="{690CE5F0-5EE3-4DE2-A565-ECBA94A8711B}" presName="compNode" presStyleCnt="0"/>
      <dgm:spPr/>
    </dgm:pt>
    <dgm:pt modelId="{2EE61221-9824-4A99-B4B4-65CBA664A885}" type="pres">
      <dgm:prSet presAssocID="{690CE5F0-5EE3-4DE2-A565-ECBA94A8711B}" presName="bgRect" presStyleLbl="bgShp" presStyleIdx="0" presStyleCnt="6"/>
      <dgm:spPr/>
    </dgm:pt>
    <dgm:pt modelId="{9AF86C41-D641-4191-8A4C-701389C5E2E7}" type="pres">
      <dgm:prSet presAssocID="{690CE5F0-5EE3-4DE2-A565-ECBA94A871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me"/>
        </a:ext>
      </dgm:extLst>
    </dgm:pt>
    <dgm:pt modelId="{5A780E04-6745-4718-9B34-40AC93BFA7BF}" type="pres">
      <dgm:prSet presAssocID="{690CE5F0-5EE3-4DE2-A565-ECBA94A8711B}" presName="spaceRect" presStyleCnt="0"/>
      <dgm:spPr/>
    </dgm:pt>
    <dgm:pt modelId="{8674A069-11A5-4D33-83F2-2155A4834624}" type="pres">
      <dgm:prSet presAssocID="{690CE5F0-5EE3-4DE2-A565-ECBA94A8711B}" presName="parTx" presStyleLbl="revTx" presStyleIdx="0" presStyleCnt="6">
        <dgm:presLayoutVars>
          <dgm:chMax val="0"/>
          <dgm:chPref val="0"/>
        </dgm:presLayoutVars>
      </dgm:prSet>
      <dgm:spPr/>
    </dgm:pt>
    <dgm:pt modelId="{E1717159-AA23-4E4F-9C6D-7DD520DDB5F6}" type="pres">
      <dgm:prSet presAssocID="{C976D68C-9DBE-4B57-9B35-61A6CC4A40E0}" presName="sibTrans" presStyleCnt="0"/>
      <dgm:spPr/>
    </dgm:pt>
    <dgm:pt modelId="{6421F724-89BB-4B32-96C5-DD8E9F7B0A30}" type="pres">
      <dgm:prSet presAssocID="{68FE2D3A-BE90-4407-88ED-F6304F9B55CC}" presName="compNode" presStyleCnt="0"/>
      <dgm:spPr/>
    </dgm:pt>
    <dgm:pt modelId="{32D1F86D-4269-457C-87F8-EC023E009E9A}" type="pres">
      <dgm:prSet presAssocID="{68FE2D3A-BE90-4407-88ED-F6304F9B55CC}" presName="bgRect" presStyleLbl="bgShp" presStyleIdx="1" presStyleCnt="6"/>
      <dgm:spPr/>
    </dgm:pt>
    <dgm:pt modelId="{81C6E599-BC9D-43C9-8250-6CB79BBCE9EA}" type="pres">
      <dgm:prSet presAssocID="{68FE2D3A-BE90-4407-88ED-F6304F9B55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e"/>
        </a:ext>
      </dgm:extLst>
    </dgm:pt>
    <dgm:pt modelId="{F32D28BD-F9F3-4AF4-AF76-9DF4345C120A}" type="pres">
      <dgm:prSet presAssocID="{68FE2D3A-BE90-4407-88ED-F6304F9B55CC}" presName="spaceRect" presStyleCnt="0"/>
      <dgm:spPr/>
    </dgm:pt>
    <dgm:pt modelId="{762DED22-DDC4-4679-A5EA-9E2ADE0C6589}" type="pres">
      <dgm:prSet presAssocID="{68FE2D3A-BE90-4407-88ED-F6304F9B55CC}" presName="parTx" presStyleLbl="revTx" presStyleIdx="1" presStyleCnt="6">
        <dgm:presLayoutVars>
          <dgm:chMax val="0"/>
          <dgm:chPref val="0"/>
        </dgm:presLayoutVars>
      </dgm:prSet>
      <dgm:spPr/>
    </dgm:pt>
    <dgm:pt modelId="{AC4D4C3D-33AE-49A1-94C9-3FDF6021C8CD}" type="pres">
      <dgm:prSet presAssocID="{9F46C115-5AAD-471A-AAE9-FB7B0AA2558F}" presName="sibTrans" presStyleCnt="0"/>
      <dgm:spPr/>
    </dgm:pt>
    <dgm:pt modelId="{C49BC002-992C-47D9-873B-662A5AB1E891}" type="pres">
      <dgm:prSet presAssocID="{2188B163-0C07-4D39-830C-30DC6A4145A7}" presName="compNode" presStyleCnt="0"/>
      <dgm:spPr/>
    </dgm:pt>
    <dgm:pt modelId="{22F346A5-D013-4E47-A8F4-F1D11B03F7CC}" type="pres">
      <dgm:prSet presAssocID="{2188B163-0C07-4D39-830C-30DC6A4145A7}" presName="bgRect" presStyleLbl="bgShp" presStyleIdx="2" presStyleCnt="6"/>
      <dgm:spPr/>
    </dgm:pt>
    <dgm:pt modelId="{692EFC42-220C-4C91-B665-F8AABE625263}" type="pres">
      <dgm:prSet presAssocID="{2188B163-0C07-4D39-830C-30DC6A4145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ile d’araignée"/>
        </a:ext>
      </dgm:extLst>
    </dgm:pt>
    <dgm:pt modelId="{4A0EB9D0-32A1-4047-9B87-C9B546C17689}" type="pres">
      <dgm:prSet presAssocID="{2188B163-0C07-4D39-830C-30DC6A4145A7}" presName="spaceRect" presStyleCnt="0"/>
      <dgm:spPr/>
    </dgm:pt>
    <dgm:pt modelId="{8B0F462D-EBCD-4C32-91AB-F8DA8FAB8A01}" type="pres">
      <dgm:prSet presAssocID="{2188B163-0C07-4D39-830C-30DC6A4145A7}" presName="parTx" presStyleLbl="revTx" presStyleIdx="2" presStyleCnt="6">
        <dgm:presLayoutVars>
          <dgm:chMax val="0"/>
          <dgm:chPref val="0"/>
        </dgm:presLayoutVars>
      </dgm:prSet>
      <dgm:spPr/>
    </dgm:pt>
    <dgm:pt modelId="{D79F61BC-87FB-483A-8D38-E05E458E9DF4}" type="pres">
      <dgm:prSet presAssocID="{2D964F8B-88F4-4BD2-ADD5-88B4302541FB}" presName="sibTrans" presStyleCnt="0"/>
      <dgm:spPr/>
    </dgm:pt>
    <dgm:pt modelId="{65944D1D-6BAA-4207-9889-70A157113C75}" type="pres">
      <dgm:prSet presAssocID="{7FDC267B-E1C5-4B45-AD08-B2482E62D0CD}" presName="compNode" presStyleCnt="0"/>
      <dgm:spPr/>
    </dgm:pt>
    <dgm:pt modelId="{48AE7D7A-9066-415F-998E-6E4E6E022DD8}" type="pres">
      <dgm:prSet presAssocID="{7FDC267B-E1C5-4B45-AD08-B2482E62D0CD}" presName="bgRect" presStyleLbl="bgShp" presStyleIdx="3" presStyleCnt="6"/>
      <dgm:spPr/>
    </dgm:pt>
    <dgm:pt modelId="{BEB373B7-35AE-4812-86FF-9E76CA4C4612}" type="pres">
      <dgm:prSet presAssocID="{7FDC267B-E1C5-4B45-AD08-B2482E62D0C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EF0B6F01-94A0-488A-9685-F71FF78CE26F}" type="pres">
      <dgm:prSet presAssocID="{7FDC267B-E1C5-4B45-AD08-B2482E62D0CD}" presName="spaceRect" presStyleCnt="0"/>
      <dgm:spPr/>
    </dgm:pt>
    <dgm:pt modelId="{EEC8F7D4-DBA0-4E8C-8872-293AAC4B82A6}" type="pres">
      <dgm:prSet presAssocID="{7FDC267B-E1C5-4B45-AD08-B2482E62D0CD}" presName="parTx" presStyleLbl="revTx" presStyleIdx="3" presStyleCnt="6">
        <dgm:presLayoutVars>
          <dgm:chMax val="0"/>
          <dgm:chPref val="0"/>
        </dgm:presLayoutVars>
      </dgm:prSet>
      <dgm:spPr/>
    </dgm:pt>
    <dgm:pt modelId="{CE2B6070-2818-44C6-8778-B86F0C1A7448}" type="pres">
      <dgm:prSet presAssocID="{C104ECA0-984B-4DFC-B824-FE25308AAF4B}" presName="sibTrans" presStyleCnt="0"/>
      <dgm:spPr/>
    </dgm:pt>
    <dgm:pt modelId="{D95DFCFE-0E58-4A7A-898B-E003CEC5D7F7}" type="pres">
      <dgm:prSet presAssocID="{41FD8B75-1A38-4DAF-85ED-4D1D0643307B}" presName="compNode" presStyleCnt="0"/>
      <dgm:spPr/>
    </dgm:pt>
    <dgm:pt modelId="{F084D334-3913-40E7-B51C-4E2D865AD5BE}" type="pres">
      <dgm:prSet presAssocID="{41FD8B75-1A38-4DAF-85ED-4D1D0643307B}" presName="bgRect" presStyleLbl="bgShp" presStyleIdx="4" presStyleCnt="6"/>
      <dgm:spPr/>
    </dgm:pt>
    <dgm:pt modelId="{96DA4C9A-76EE-49DC-815C-7D2D3027331B}" type="pres">
      <dgm:prSet presAssocID="{41FD8B75-1A38-4DAF-85ED-4D1D064330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ête avec engrenages"/>
        </a:ext>
      </dgm:extLst>
    </dgm:pt>
    <dgm:pt modelId="{493AFBB7-A79D-460B-A51C-2502BE1FBFEB}" type="pres">
      <dgm:prSet presAssocID="{41FD8B75-1A38-4DAF-85ED-4D1D0643307B}" presName="spaceRect" presStyleCnt="0"/>
      <dgm:spPr/>
    </dgm:pt>
    <dgm:pt modelId="{C9F6ECE6-369E-47D9-8D70-8F2BB53BB370}" type="pres">
      <dgm:prSet presAssocID="{41FD8B75-1A38-4DAF-85ED-4D1D0643307B}" presName="parTx" presStyleLbl="revTx" presStyleIdx="4" presStyleCnt="6">
        <dgm:presLayoutVars>
          <dgm:chMax val="0"/>
          <dgm:chPref val="0"/>
        </dgm:presLayoutVars>
      </dgm:prSet>
      <dgm:spPr/>
    </dgm:pt>
    <dgm:pt modelId="{4DCE4258-9AD3-4ABB-B7AB-B8088D111B4C}" type="pres">
      <dgm:prSet presAssocID="{7EE534DD-B219-4D2F-9CB9-A72F9828025D}" presName="sibTrans" presStyleCnt="0"/>
      <dgm:spPr/>
    </dgm:pt>
    <dgm:pt modelId="{DBF9609B-2534-43A1-8E04-27218E5CDF80}" type="pres">
      <dgm:prSet presAssocID="{33A64A23-D581-47AD-88AF-22F7A682D198}" presName="compNode" presStyleCnt="0"/>
      <dgm:spPr/>
    </dgm:pt>
    <dgm:pt modelId="{988FB3DC-F471-479A-A297-9DC294C4B076}" type="pres">
      <dgm:prSet presAssocID="{33A64A23-D581-47AD-88AF-22F7A682D198}" presName="bgRect" presStyleLbl="bgShp" presStyleIdx="5" presStyleCnt="6"/>
      <dgm:spPr/>
    </dgm:pt>
    <dgm:pt modelId="{39849635-1295-4904-A5CF-E1A7B82CD191}" type="pres">
      <dgm:prSet presAssocID="{33A64A23-D581-47AD-88AF-22F7A682D19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1A89B9FA-958E-4462-9B22-7F5E1CBA473B}" type="pres">
      <dgm:prSet presAssocID="{33A64A23-D581-47AD-88AF-22F7A682D198}" presName="spaceRect" presStyleCnt="0"/>
      <dgm:spPr/>
    </dgm:pt>
    <dgm:pt modelId="{838809E0-C64A-4730-861F-CF895221D54A}" type="pres">
      <dgm:prSet presAssocID="{33A64A23-D581-47AD-88AF-22F7A682D19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0F7E248-93DF-4015-90DC-08ED838DAD80}" type="presOf" srcId="{62F68B10-BEF7-421E-823F-B23BDC3A17A6}" destId="{8867B619-1957-4B69-A0C8-9DA018868963}" srcOrd="0" destOrd="0" presId="urn:microsoft.com/office/officeart/2018/2/layout/IconVerticalSolidList"/>
    <dgm:cxn modelId="{E330F449-1CD9-47B0-8203-DF7EC1ECA6C4}" type="presOf" srcId="{68FE2D3A-BE90-4407-88ED-F6304F9B55CC}" destId="{762DED22-DDC4-4679-A5EA-9E2ADE0C6589}" srcOrd="0" destOrd="0" presId="urn:microsoft.com/office/officeart/2018/2/layout/IconVerticalSolidList"/>
    <dgm:cxn modelId="{B2BE445D-BE18-46D9-AF41-CD2F12E57F9B}" type="presOf" srcId="{41FD8B75-1A38-4DAF-85ED-4D1D0643307B}" destId="{C9F6ECE6-369E-47D9-8D70-8F2BB53BB370}" srcOrd="0" destOrd="0" presId="urn:microsoft.com/office/officeart/2018/2/layout/IconVerticalSolidList"/>
    <dgm:cxn modelId="{4DE5406A-FFD5-4B29-861B-CDF11B5D81B3}" srcId="{62F68B10-BEF7-421E-823F-B23BDC3A17A6}" destId="{7FDC267B-E1C5-4B45-AD08-B2482E62D0CD}" srcOrd="3" destOrd="0" parTransId="{492A4E18-66A4-4B61-A3AF-88CB8E2D4753}" sibTransId="{C104ECA0-984B-4DFC-B824-FE25308AAF4B}"/>
    <dgm:cxn modelId="{CF4E0372-D6D5-4EA3-A19F-397688416D11}" type="presOf" srcId="{33A64A23-D581-47AD-88AF-22F7A682D198}" destId="{838809E0-C64A-4730-861F-CF895221D54A}" srcOrd="0" destOrd="0" presId="urn:microsoft.com/office/officeart/2018/2/layout/IconVerticalSolidList"/>
    <dgm:cxn modelId="{FAF5DA73-E6D8-4D75-9933-3F0B546A8563}" srcId="{62F68B10-BEF7-421E-823F-B23BDC3A17A6}" destId="{2188B163-0C07-4D39-830C-30DC6A4145A7}" srcOrd="2" destOrd="0" parTransId="{1EFF0D55-EF1E-4C72-B934-430C05812D2B}" sibTransId="{2D964F8B-88F4-4BD2-ADD5-88B4302541FB}"/>
    <dgm:cxn modelId="{6BE05876-362A-4BD0-910B-A016F54CBB05}" srcId="{62F68B10-BEF7-421E-823F-B23BDC3A17A6}" destId="{68FE2D3A-BE90-4407-88ED-F6304F9B55CC}" srcOrd="1" destOrd="0" parTransId="{B63930F0-CB22-4FA0-9C0F-03C232FC09DD}" sibTransId="{9F46C115-5AAD-471A-AAE9-FB7B0AA2558F}"/>
    <dgm:cxn modelId="{D92B338B-F52D-45CF-B42F-288EEC02A538}" type="presOf" srcId="{2188B163-0C07-4D39-830C-30DC6A4145A7}" destId="{8B0F462D-EBCD-4C32-91AB-F8DA8FAB8A01}" srcOrd="0" destOrd="0" presId="urn:microsoft.com/office/officeart/2018/2/layout/IconVerticalSolidList"/>
    <dgm:cxn modelId="{24DDE7B9-D73B-4353-96E0-61BEB6F57361}" srcId="{62F68B10-BEF7-421E-823F-B23BDC3A17A6}" destId="{690CE5F0-5EE3-4DE2-A565-ECBA94A8711B}" srcOrd="0" destOrd="0" parTransId="{E2BBC3E1-8ECA-4C40-B20A-E0ECCD768070}" sibTransId="{C976D68C-9DBE-4B57-9B35-61A6CC4A40E0}"/>
    <dgm:cxn modelId="{03E251C4-8766-4A55-AD16-E398BD9DCF9B}" type="presOf" srcId="{7FDC267B-E1C5-4B45-AD08-B2482E62D0CD}" destId="{EEC8F7D4-DBA0-4E8C-8872-293AAC4B82A6}" srcOrd="0" destOrd="0" presId="urn:microsoft.com/office/officeart/2018/2/layout/IconVerticalSolidList"/>
    <dgm:cxn modelId="{AC8EBBF4-27CC-43C7-834E-15D4D0D4F8C9}" type="presOf" srcId="{690CE5F0-5EE3-4DE2-A565-ECBA94A8711B}" destId="{8674A069-11A5-4D33-83F2-2155A4834624}" srcOrd="0" destOrd="0" presId="urn:microsoft.com/office/officeart/2018/2/layout/IconVerticalSolidList"/>
    <dgm:cxn modelId="{31F1BEFC-6BEA-4166-9256-254C8DD86FD1}" srcId="{62F68B10-BEF7-421E-823F-B23BDC3A17A6}" destId="{33A64A23-D581-47AD-88AF-22F7A682D198}" srcOrd="5" destOrd="0" parTransId="{C7FCD2DB-005D-4EF7-8004-991BE96914E1}" sibTransId="{2B2E1F7D-0D28-4302-88C6-D079F6E9B4C7}"/>
    <dgm:cxn modelId="{F4A670FD-02A4-492F-AF99-648967EAF7DC}" srcId="{62F68B10-BEF7-421E-823F-B23BDC3A17A6}" destId="{41FD8B75-1A38-4DAF-85ED-4D1D0643307B}" srcOrd="4" destOrd="0" parTransId="{3B4147A1-133E-46D0-9F6A-99082B38DEC9}" sibTransId="{7EE534DD-B219-4D2F-9CB9-A72F9828025D}"/>
    <dgm:cxn modelId="{E06C6855-A458-4EAF-B5F0-33713520BBAD}" type="presParOf" srcId="{8867B619-1957-4B69-A0C8-9DA018868963}" destId="{162A5741-6F67-4410-A96A-186E15032496}" srcOrd="0" destOrd="0" presId="urn:microsoft.com/office/officeart/2018/2/layout/IconVerticalSolidList"/>
    <dgm:cxn modelId="{73B88B9F-11C1-49B6-AE04-5F5E40091C3E}" type="presParOf" srcId="{162A5741-6F67-4410-A96A-186E15032496}" destId="{2EE61221-9824-4A99-B4B4-65CBA664A885}" srcOrd="0" destOrd="0" presId="urn:microsoft.com/office/officeart/2018/2/layout/IconVerticalSolidList"/>
    <dgm:cxn modelId="{8BF25B65-8074-491D-B574-7C55E1BF6593}" type="presParOf" srcId="{162A5741-6F67-4410-A96A-186E15032496}" destId="{9AF86C41-D641-4191-8A4C-701389C5E2E7}" srcOrd="1" destOrd="0" presId="urn:microsoft.com/office/officeart/2018/2/layout/IconVerticalSolidList"/>
    <dgm:cxn modelId="{BE1A9E73-0198-4BC9-AE51-CC25EA121BBF}" type="presParOf" srcId="{162A5741-6F67-4410-A96A-186E15032496}" destId="{5A780E04-6745-4718-9B34-40AC93BFA7BF}" srcOrd="2" destOrd="0" presId="urn:microsoft.com/office/officeart/2018/2/layout/IconVerticalSolidList"/>
    <dgm:cxn modelId="{46748EDD-9BF4-4F91-83FF-265F85553391}" type="presParOf" srcId="{162A5741-6F67-4410-A96A-186E15032496}" destId="{8674A069-11A5-4D33-83F2-2155A4834624}" srcOrd="3" destOrd="0" presId="urn:microsoft.com/office/officeart/2018/2/layout/IconVerticalSolidList"/>
    <dgm:cxn modelId="{EF2191BC-4AB2-4E22-BFF9-C98958DADBF3}" type="presParOf" srcId="{8867B619-1957-4B69-A0C8-9DA018868963}" destId="{E1717159-AA23-4E4F-9C6D-7DD520DDB5F6}" srcOrd="1" destOrd="0" presId="urn:microsoft.com/office/officeart/2018/2/layout/IconVerticalSolidList"/>
    <dgm:cxn modelId="{787C55DF-9275-49C5-A618-718BF2DECAC5}" type="presParOf" srcId="{8867B619-1957-4B69-A0C8-9DA018868963}" destId="{6421F724-89BB-4B32-96C5-DD8E9F7B0A30}" srcOrd="2" destOrd="0" presId="urn:microsoft.com/office/officeart/2018/2/layout/IconVerticalSolidList"/>
    <dgm:cxn modelId="{D7279FE8-FF0D-4E9B-9952-0F91AF2A7D5D}" type="presParOf" srcId="{6421F724-89BB-4B32-96C5-DD8E9F7B0A30}" destId="{32D1F86D-4269-457C-87F8-EC023E009E9A}" srcOrd="0" destOrd="0" presId="urn:microsoft.com/office/officeart/2018/2/layout/IconVerticalSolidList"/>
    <dgm:cxn modelId="{79C42452-FACE-4BCE-91E7-5E766BAD5860}" type="presParOf" srcId="{6421F724-89BB-4B32-96C5-DD8E9F7B0A30}" destId="{81C6E599-BC9D-43C9-8250-6CB79BBCE9EA}" srcOrd="1" destOrd="0" presId="urn:microsoft.com/office/officeart/2018/2/layout/IconVerticalSolidList"/>
    <dgm:cxn modelId="{1AB2A53E-B9E5-41F5-9CC4-12BFCABA2717}" type="presParOf" srcId="{6421F724-89BB-4B32-96C5-DD8E9F7B0A30}" destId="{F32D28BD-F9F3-4AF4-AF76-9DF4345C120A}" srcOrd="2" destOrd="0" presId="urn:microsoft.com/office/officeart/2018/2/layout/IconVerticalSolidList"/>
    <dgm:cxn modelId="{7F30B946-4EA6-46BF-984D-9F58A4126730}" type="presParOf" srcId="{6421F724-89BB-4B32-96C5-DD8E9F7B0A30}" destId="{762DED22-DDC4-4679-A5EA-9E2ADE0C6589}" srcOrd="3" destOrd="0" presId="urn:microsoft.com/office/officeart/2018/2/layout/IconVerticalSolidList"/>
    <dgm:cxn modelId="{CE3DFBF2-65B0-4ACA-A4C3-398CDDA54133}" type="presParOf" srcId="{8867B619-1957-4B69-A0C8-9DA018868963}" destId="{AC4D4C3D-33AE-49A1-94C9-3FDF6021C8CD}" srcOrd="3" destOrd="0" presId="urn:microsoft.com/office/officeart/2018/2/layout/IconVerticalSolidList"/>
    <dgm:cxn modelId="{B5E94057-272A-4F19-B56F-84CE246DCC9A}" type="presParOf" srcId="{8867B619-1957-4B69-A0C8-9DA018868963}" destId="{C49BC002-992C-47D9-873B-662A5AB1E891}" srcOrd="4" destOrd="0" presId="urn:microsoft.com/office/officeart/2018/2/layout/IconVerticalSolidList"/>
    <dgm:cxn modelId="{134D0BCB-C5F0-4B17-86F1-6C42D5C844FD}" type="presParOf" srcId="{C49BC002-992C-47D9-873B-662A5AB1E891}" destId="{22F346A5-D013-4E47-A8F4-F1D11B03F7CC}" srcOrd="0" destOrd="0" presId="urn:microsoft.com/office/officeart/2018/2/layout/IconVerticalSolidList"/>
    <dgm:cxn modelId="{4DD0255E-4835-4B72-A18A-904F4B2EB956}" type="presParOf" srcId="{C49BC002-992C-47D9-873B-662A5AB1E891}" destId="{692EFC42-220C-4C91-B665-F8AABE625263}" srcOrd="1" destOrd="0" presId="urn:microsoft.com/office/officeart/2018/2/layout/IconVerticalSolidList"/>
    <dgm:cxn modelId="{F0CFC79B-9E3B-481A-9430-DD4AF970533A}" type="presParOf" srcId="{C49BC002-992C-47D9-873B-662A5AB1E891}" destId="{4A0EB9D0-32A1-4047-9B87-C9B546C17689}" srcOrd="2" destOrd="0" presId="urn:microsoft.com/office/officeart/2018/2/layout/IconVerticalSolidList"/>
    <dgm:cxn modelId="{77DDEBD7-2452-4267-8D03-9807FA782F78}" type="presParOf" srcId="{C49BC002-992C-47D9-873B-662A5AB1E891}" destId="{8B0F462D-EBCD-4C32-91AB-F8DA8FAB8A01}" srcOrd="3" destOrd="0" presId="urn:microsoft.com/office/officeart/2018/2/layout/IconVerticalSolidList"/>
    <dgm:cxn modelId="{74EDB644-7E5E-4446-A8BC-A542A07B5B93}" type="presParOf" srcId="{8867B619-1957-4B69-A0C8-9DA018868963}" destId="{D79F61BC-87FB-483A-8D38-E05E458E9DF4}" srcOrd="5" destOrd="0" presId="urn:microsoft.com/office/officeart/2018/2/layout/IconVerticalSolidList"/>
    <dgm:cxn modelId="{5E17E3CC-EE9F-44C9-AF55-FE8C6702EDDA}" type="presParOf" srcId="{8867B619-1957-4B69-A0C8-9DA018868963}" destId="{65944D1D-6BAA-4207-9889-70A157113C75}" srcOrd="6" destOrd="0" presId="urn:microsoft.com/office/officeart/2018/2/layout/IconVerticalSolidList"/>
    <dgm:cxn modelId="{5F15051E-C51D-4E6F-88AA-144F3699D321}" type="presParOf" srcId="{65944D1D-6BAA-4207-9889-70A157113C75}" destId="{48AE7D7A-9066-415F-998E-6E4E6E022DD8}" srcOrd="0" destOrd="0" presId="urn:microsoft.com/office/officeart/2018/2/layout/IconVerticalSolidList"/>
    <dgm:cxn modelId="{3F1472F0-351E-4C72-94BC-E7837B546108}" type="presParOf" srcId="{65944D1D-6BAA-4207-9889-70A157113C75}" destId="{BEB373B7-35AE-4812-86FF-9E76CA4C4612}" srcOrd="1" destOrd="0" presId="urn:microsoft.com/office/officeart/2018/2/layout/IconVerticalSolidList"/>
    <dgm:cxn modelId="{96FF42CA-7656-4DAE-A763-9713C50AAB88}" type="presParOf" srcId="{65944D1D-6BAA-4207-9889-70A157113C75}" destId="{EF0B6F01-94A0-488A-9685-F71FF78CE26F}" srcOrd="2" destOrd="0" presId="urn:microsoft.com/office/officeart/2018/2/layout/IconVerticalSolidList"/>
    <dgm:cxn modelId="{5F41E934-3295-4F26-90E9-ACEA2710E205}" type="presParOf" srcId="{65944D1D-6BAA-4207-9889-70A157113C75}" destId="{EEC8F7D4-DBA0-4E8C-8872-293AAC4B82A6}" srcOrd="3" destOrd="0" presId="urn:microsoft.com/office/officeart/2018/2/layout/IconVerticalSolidList"/>
    <dgm:cxn modelId="{57069C98-FDA2-495F-A333-D81C06A86898}" type="presParOf" srcId="{8867B619-1957-4B69-A0C8-9DA018868963}" destId="{CE2B6070-2818-44C6-8778-B86F0C1A7448}" srcOrd="7" destOrd="0" presId="urn:microsoft.com/office/officeart/2018/2/layout/IconVerticalSolidList"/>
    <dgm:cxn modelId="{FAD2455C-E6C4-4FC0-994B-75427595A8BD}" type="presParOf" srcId="{8867B619-1957-4B69-A0C8-9DA018868963}" destId="{D95DFCFE-0E58-4A7A-898B-E003CEC5D7F7}" srcOrd="8" destOrd="0" presId="urn:microsoft.com/office/officeart/2018/2/layout/IconVerticalSolidList"/>
    <dgm:cxn modelId="{AD306EE0-5CD6-44F7-BBFF-14C93BC58AE0}" type="presParOf" srcId="{D95DFCFE-0E58-4A7A-898B-E003CEC5D7F7}" destId="{F084D334-3913-40E7-B51C-4E2D865AD5BE}" srcOrd="0" destOrd="0" presId="urn:microsoft.com/office/officeart/2018/2/layout/IconVerticalSolidList"/>
    <dgm:cxn modelId="{7A916352-32B3-4FAD-83CC-4B8D57D47EDC}" type="presParOf" srcId="{D95DFCFE-0E58-4A7A-898B-E003CEC5D7F7}" destId="{96DA4C9A-76EE-49DC-815C-7D2D3027331B}" srcOrd="1" destOrd="0" presId="urn:microsoft.com/office/officeart/2018/2/layout/IconVerticalSolidList"/>
    <dgm:cxn modelId="{98256B7C-6EA3-4305-9FC8-65EAC4E375DD}" type="presParOf" srcId="{D95DFCFE-0E58-4A7A-898B-E003CEC5D7F7}" destId="{493AFBB7-A79D-460B-A51C-2502BE1FBFEB}" srcOrd="2" destOrd="0" presId="urn:microsoft.com/office/officeart/2018/2/layout/IconVerticalSolidList"/>
    <dgm:cxn modelId="{21D32DBC-B02D-4180-9704-8EAD69F3F795}" type="presParOf" srcId="{D95DFCFE-0E58-4A7A-898B-E003CEC5D7F7}" destId="{C9F6ECE6-369E-47D9-8D70-8F2BB53BB370}" srcOrd="3" destOrd="0" presId="urn:microsoft.com/office/officeart/2018/2/layout/IconVerticalSolidList"/>
    <dgm:cxn modelId="{7B9FE4BD-71C2-477A-938D-E562331884C6}" type="presParOf" srcId="{8867B619-1957-4B69-A0C8-9DA018868963}" destId="{4DCE4258-9AD3-4ABB-B7AB-B8088D111B4C}" srcOrd="9" destOrd="0" presId="urn:microsoft.com/office/officeart/2018/2/layout/IconVerticalSolidList"/>
    <dgm:cxn modelId="{3BE46FB2-EC04-4699-97FF-7665EA9DF9C9}" type="presParOf" srcId="{8867B619-1957-4B69-A0C8-9DA018868963}" destId="{DBF9609B-2534-43A1-8E04-27218E5CDF80}" srcOrd="10" destOrd="0" presId="urn:microsoft.com/office/officeart/2018/2/layout/IconVerticalSolidList"/>
    <dgm:cxn modelId="{F1F22229-E2C1-4A09-948A-B5EDE69B2DE2}" type="presParOf" srcId="{DBF9609B-2534-43A1-8E04-27218E5CDF80}" destId="{988FB3DC-F471-479A-A297-9DC294C4B076}" srcOrd="0" destOrd="0" presId="urn:microsoft.com/office/officeart/2018/2/layout/IconVerticalSolidList"/>
    <dgm:cxn modelId="{81340483-9EE9-4B08-A7B7-70BD6EDB6D19}" type="presParOf" srcId="{DBF9609B-2534-43A1-8E04-27218E5CDF80}" destId="{39849635-1295-4904-A5CF-E1A7B82CD191}" srcOrd="1" destOrd="0" presId="urn:microsoft.com/office/officeart/2018/2/layout/IconVerticalSolidList"/>
    <dgm:cxn modelId="{9BAF787E-4D43-4BEC-BC57-3F4E65B43955}" type="presParOf" srcId="{DBF9609B-2534-43A1-8E04-27218E5CDF80}" destId="{1A89B9FA-958E-4462-9B22-7F5E1CBA473B}" srcOrd="2" destOrd="0" presId="urn:microsoft.com/office/officeart/2018/2/layout/IconVerticalSolidList"/>
    <dgm:cxn modelId="{530FC415-22C5-442B-9ADE-D6AAC1A7F9D3}" type="presParOf" srcId="{DBF9609B-2534-43A1-8E04-27218E5CDF80}" destId="{838809E0-C64A-4730-861F-CF895221D5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61221-9824-4A99-B4B4-65CBA664A885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86C41-D641-4191-8A4C-701389C5E2E7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4A069-11A5-4D33-83F2-2155A4834624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V1: Case, Personnage et déplacement du personnage</a:t>
          </a:r>
          <a:endParaRPr lang="en-US" sz="1900" kern="1200" dirty="0"/>
        </a:p>
      </dsp:txBody>
      <dsp:txXfrm>
        <a:off x="937002" y="1903"/>
        <a:ext cx="5576601" cy="811257"/>
      </dsp:txXfrm>
    </dsp:sp>
    <dsp:sp modelId="{32D1F86D-4269-457C-87F8-EC023E009E9A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6E599-BC9D-43C9-8250-6CB79BBCE9EA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DED22-DDC4-4679-A5EA-9E2ADE0C6589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V2: Gestion des collisions, affichage du Labyrinthe &amp; du personnage, monstres</a:t>
          </a:r>
          <a:endParaRPr lang="en-US" sz="1900" kern="1200"/>
        </a:p>
      </dsp:txBody>
      <dsp:txXfrm>
        <a:off x="937002" y="1015975"/>
        <a:ext cx="5576601" cy="811257"/>
      </dsp:txXfrm>
    </dsp:sp>
    <dsp:sp modelId="{22F346A5-D013-4E47-A8F4-F1D11B03F7CC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EFC42-220C-4C91-B665-F8AABE625263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F462D-EBCD-4C32-91AB-F8DA8FAB8A0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V3: Entité, Pièges &amp; attaque des monstres</a:t>
          </a:r>
          <a:endParaRPr lang="en-US" sz="1900" kern="1200" dirty="0"/>
        </a:p>
      </dsp:txBody>
      <dsp:txXfrm>
        <a:off x="937002" y="2030048"/>
        <a:ext cx="5576601" cy="811257"/>
      </dsp:txXfrm>
    </dsp:sp>
    <dsp:sp modelId="{48AE7D7A-9066-415F-998E-6E4E6E022DD8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373B7-35AE-4812-86FF-9E76CA4C4612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8F7D4-DBA0-4E8C-8872-293AAC4B82A6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V4: Mort (Personnage &amp; Monstres), Attaque du personnage, Sauvegarde du labyrinthe</a:t>
          </a:r>
          <a:endParaRPr lang="en-US" sz="1900" kern="1200" dirty="0"/>
        </a:p>
      </dsp:txBody>
      <dsp:txXfrm>
        <a:off x="937002" y="3044120"/>
        <a:ext cx="5576601" cy="811257"/>
      </dsp:txXfrm>
    </dsp:sp>
    <dsp:sp modelId="{F084D334-3913-40E7-B51C-4E2D865AD5BE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A4C9A-76EE-49DC-815C-7D2D3027331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6ECE6-369E-47D9-8D70-8F2BB53BB370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V5: IA Monstre (Experte / Débille), Chargement Labyrinthe, Entrées/Sorties, Gain de la partie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988FB3DC-F471-479A-A297-9DC294C4B076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49635-1295-4904-A5CF-E1A7B82CD191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809E0-C64A-4730-861F-CF895221D54A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V6: Gestion des niveaux, Labyrinthe multi-étages, Barre de vie</a:t>
          </a:r>
          <a:endParaRPr lang="en-US" sz="1900" kern="1200" dirty="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5A411-0E8D-471D-B9E5-EE6041655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89B2A7-B004-4FC1-91A6-C6B8B7F1E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7A72AF-1017-4193-B64F-1D458AF8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31CE09-C043-4A3C-859C-0790821B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60A98-839E-4998-820A-096CBE71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2B527-E12F-4338-97CA-9E6B67C8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F349D8-FF80-4785-8EF2-7F7D63A9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E13A1-3935-4875-B042-B2235A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A91F49-B313-4A78-AA13-0E907EA8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31440-9105-477C-98DC-C2D8C3F4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5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C2B1A3-1F95-4EFD-BC94-BB17A2F26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7CEEAA-E18F-4C3A-BC99-82D64088D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4B977-F2A7-46C7-9AA4-20E20DA5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5CF38-E4BC-4CE0-BE7E-F836D83F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F04778-307A-4B71-B2F3-B606035B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4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179E7-FB7C-4E4F-9B58-DA40AF1B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F6E7C6-3A2A-4FA1-9AA4-BF986A1F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227582-1D61-4C6C-98F6-38BB71A6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B9E070-15B1-48A2-B44B-8570221F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97F19-E7B1-49D4-B18D-F5D0F4A4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74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677CA-1D01-4E79-81A4-4D2EB37E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36C582-8997-40A9-BA90-73ECB6BD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621416-BCFC-4847-88B3-CA83CF01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BF10C5-625C-4D0F-8E5D-B5B4B77B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E90833-BEF4-4589-A814-0A44048C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1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CBE2A-2427-484C-B104-E2390F23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DD672-81A5-4972-B1A8-2CC4CDE98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0F2A65-2CA8-4874-A5BF-1C4F1ECD0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1307F9-A6CF-4AB9-8BEC-67270DD7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B324F8-72E6-43F2-9E06-56E638E1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481EB0-C729-47FB-AC95-E85DA954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8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5A38A-5173-486C-868E-161D5C05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947ED-6D1C-4F03-AB46-C5199568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0B747F-F198-43D4-B779-874AF145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4DACC2-0004-4854-A93E-D8D33EE43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7C64F4-3733-472B-AA3D-4969F50E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464D4F-C5FA-4CE8-9F07-B35ABE12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8A5108-1AFA-40F1-8455-6D7FA735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C376A3-6C95-40A1-91DE-CC1A3F0D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54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C2E8-9B7A-408C-8C81-265D56E7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C6D816-D4BD-4A37-A34D-7C74BFE9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A1170F-9E85-45AF-83D8-83C995E5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92E83C-7F93-4487-8011-33CA4D95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0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F8ADBF-882A-4231-9EF6-B07B5249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CE9471-E251-4173-92E4-994E18F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5867CB-E9E6-44E2-9A89-76E294DC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10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E49E3-4F3E-42B4-BA36-47DB1B6C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AC63D-1D5C-4C47-B5A1-E65EA437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C28198-5A91-4350-B80D-5C3264C9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AB6498-8515-45DF-8B57-8423A5CE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E15F7C-3D9F-40F0-ABFB-90FE3128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90FE0C-186E-4294-8FB7-4A104EFC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8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C00ED-30B6-4AE4-A858-53E6CDB1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FECC93-8CFB-4FEF-B19B-13E94F178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6ADBED-AFFD-4561-B6A8-E8091075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3F132-B1CA-4CEF-AC8E-C29E5BC6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0BE626-521D-4AA1-B6F6-7409F576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C1DDA7-C225-4F1F-ABA0-F297DF8F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26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588B27-4FDA-4DDD-8B93-7DB7E94C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A5AC5E-EE31-440B-96C3-D53437B96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07FE14-F63B-4749-8598-318685187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D5CC-4B27-476F-B488-74148798042F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594D4F-4C10-47E4-AA79-4CE8D38D2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3955C2-A44A-4AE9-AE35-ED4CB7621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342B-1B78-4568-AFD9-5AE8B3FA15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7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B82EFC-40E6-4CA4-81C4-5A06E99EF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fr-FR" dirty="0"/>
              <a:t>Projet </a:t>
            </a:r>
            <a:r>
              <a:rPr lang="fr-FR" dirty="0" err="1"/>
              <a:t>ZelDiablo</a:t>
            </a:r>
            <a:endParaRPr lang="fr-F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7948144-9944-9C42-8D6D-A2C6FACB3CB2}"/>
              </a:ext>
            </a:extLst>
          </p:cNvPr>
          <p:cNvSpPr txBox="1"/>
          <p:nvPr/>
        </p:nvSpPr>
        <p:spPr>
          <a:xfrm>
            <a:off x="7988159" y="4655363"/>
            <a:ext cx="2707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SAYER Jules</a:t>
            </a:r>
          </a:p>
          <a:p>
            <a:r>
              <a:rPr lang="fr-FR" dirty="0"/>
              <a:t>NOËL Julien</a:t>
            </a:r>
          </a:p>
          <a:p>
            <a:r>
              <a:rPr lang="fr-FR" dirty="0"/>
              <a:t>FOURRIÈRE Paul-Alexandre</a:t>
            </a:r>
          </a:p>
          <a:p>
            <a:r>
              <a:rPr lang="fr-FR" dirty="0"/>
              <a:t>LOUPPE Paul</a:t>
            </a:r>
          </a:p>
          <a:p>
            <a:r>
              <a:rPr lang="fr-FR" dirty="0"/>
              <a:t>S2D</a:t>
            </a:r>
          </a:p>
        </p:txBody>
      </p:sp>
    </p:spTree>
    <p:extLst>
      <p:ext uri="{BB962C8B-B14F-4D97-AF65-F5344CB8AC3E}">
        <p14:creationId xmlns:p14="http://schemas.microsoft.com/office/powerpoint/2010/main" val="300652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BAF31A-5F5E-4DE1-8F74-163DD3B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fr-FR" sz="4800"/>
              <a:t>Sommaire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59524196-0455-4D96-B2AC-1048F6AC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fr-FR" sz="1800"/>
              <a:t>Introduction</a:t>
            </a:r>
          </a:p>
          <a:p>
            <a:r>
              <a:rPr lang="fr-FR" sz="1800"/>
              <a:t>Présentation des différents versions et principales fonctionnalités</a:t>
            </a:r>
          </a:p>
          <a:p>
            <a:r>
              <a:rPr lang="fr-FR" sz="1800"/>
              <a:t>Conception finale</a:t>
            </a:r>
          </a:p>
          <a:p>
            <a:r>
              <a:rPr lang="fr-FR" sz="1800"/>
              <a:t>Un points intéressant de notre conception</a:t>
            </a:r>
          </a:p>
          <a:p>
            <a:r>
              <a:rPr lang="fr-FR" sz="1800"/>
              <a:t>Conclusion</a:t>
            </a:r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2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078A2C-2F03-4257-8768-2018BA59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graphiques vectoriels&#10;&#10;Description générée automatiquement">
            <a:extLst>
              <a:ext uri="{FF2B5EF4-FFF2-40B4-BE49-F238E27FC236}">
                <a16:creationId xmlns:a16="http://schemas.microsoft.com/office/drawing/2014/main" id="{A230E692-437F-4120-A280-E0FC4AA8A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08" y="492573"/>
            <a:ext cx="554917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8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545B65-5904-4BDB-BE2F-2811373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fr-FR" sz="4100" dirty="0">
                <a:solidFill>
                  <a:srgbClr val="FFFFFF"/>
                </a:solidFill>
              </a:rPr>
              <a:t>Fonctionnalités principales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718FD5E-CC80-4A45-801A-2CEDDF50F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9649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4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BE7D2-CF57-424C-87A7-C836A2F5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Conception finale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ACB4011-4FA1-423B-BC6F-4D6805386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32" y="492573"/>
            <a:ext cx="388132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4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EE1F59-E5E5-4B25-A348-ACFFE578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point intéressant de notre conception…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A0B91-C066-402B-9638-6BE32E45C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 Le patron de conception Strategy avec l’IA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9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5DE606-2217-4725-B3FD-8EB5E252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fr-FR" sz="480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3ADEF6-3C78-4362-9081-86E89E58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fr-FR" sz="1800" dirty="0"/>
              <a:t>Quelques difficultés..</a:t>
            </a:r>
          </a:p>
          <a:p>
            <a:r>
              <a:rPr lang="fr-FR" sz="1800" dirty="0"/>
              <a:t>Mais tout de même une bonne expérience.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2662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140</Words>
  <Application>Microsoft Macintosh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ZelDiablo</vt:lpstr>
      <vt:lpstr>Sommaire</vt:lpstr>
      <vt:lpstr>Introduction</vt:lpstr>
      <vt:lpstr>Fonctionnalités principales</vt:lpstr>
      <vt:lpstr>Conception finale</vt:lpstr>
      <vt:lpstr>Un point intéressant de notre conception…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ZelDiablo</dc:title>
  <dc:creator>Jules Sayer</dc:creator>
  <cp:lastModifiedBy>Julien Noel</cp:lastModifiedBy>
  <cp:revision>2</cp:revision>
  <dcterms:created xsi:type="dcterms:W3CDTF">2019-06-05T18:46:27Z</dcterms:created>
  <dcterms:modified xsi:type="dcterms:W3CDTF">2019-06-05T20:05:26Z</dcterms:modified>
</cp:coreProperties>
</file>