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95B9-4547-9708-A678-3948CE24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8A884-C583-A505-52B5-55414E008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BF36-9251-A498-F9F5-5FBBEE08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0ACB-AFB1-D090-24C8-65E24048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C506-0FB8-0E32-D360-0F7D635C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0474-6C20-0224-6F03-EB49C372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F9C0-2628-1B12-3582-38DFB4AC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5C5F-30E6-8BDF-9A52-FE2C6533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C947-62E5-E2C6-6594-CBD459CB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6141-DEB8-FB63-CEC9-4044FCB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762D7-A532-CDF7-6A89-89870C67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1701-8121-C7B1-20E4-DAF7CCAB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0812-4802-EB37-1424-D102B55C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DB88-FAB6-BFA8-23C5-605C70E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50E2-7BB5-4C24-251E-32F6D010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A281-30A8-3D60-84AC-E655C6E5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F02B-77DB-17DD-26DA-465552AD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5E28-ECC6-C72C-364C-E1937122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5BD7-2B19-7B67-FE77-47CE5931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DC8E-1BAD-C170-EBD4-0B62F93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EE95-8C3E-EA5D-4134-FA650037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8100-508A-34A7-249A-0D9437AC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0E8C-3907-784E-3321-47F8F07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8122-8E69-8294-988C-333DA5A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CB-3A1B-76A9-5DD4-C0CE5D4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8D0D-3823-FC0D-6E8A-421A0CE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7BCE-F95E-496A-3BC1-9911600D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6C37-FD0E-4F89-82D8-AD0B59AC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C9C1-9E8C-5D9C-AE3D-CA48F61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F8B22-0D1F-6338-B0EF-797FE28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1236-1422-DB33-CA61-E3D291C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CD9-A131-825F-5FB6-BB395565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9DB2-C7C0-E5B3-BC3A-FEF3601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48A5-E571-7C82-2B35-CA831BD4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57D3-84A6-81AD-E816-A734410F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CD3C8-7943-1C2B-AE95-C4605924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62E63-1E8C-55D9-A7FC-D74F6C87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59FC1-833E-2CA7-6038-68035DE2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DD5C-D93B-58E9-B568-3B10261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72AF-131F-3E04-6B46-A4BBBB29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75204-F802-F41B-12E1-40AA08F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87545-4EB2-D29C-5A6A-3DCC4ED4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6FF1-15A5-725D-1122-F404A06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2657D-5211-E73C-CBD8-99A58D87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58A5F-13F8-4C82-F594-62886A9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7E02B-648C-BA88-FEF6-E394E54E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5664-4FED-E79E-825E-061A2E6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652B-2E07-7890-DF7E-3826C0B2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F8C2-6012-EBE3-FF72-B0BEC191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C7A5-A456-CC4A-CB15-8AFBAA5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CB961-9CED-ACC6-7CBB-44D0296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5810-34D8-D79A-7CCA-D654860B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8A95-6499-E67C-84AE-2E2EAFF2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D0EC1-7370-CF7C-62D7-FA6703F3F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988E-39B4-525E-76C3-BD6A1AFF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4F2D-3A80-05CC-D2F0-B98E619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1344-4FCF-8701-B475-C4B03381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5F26-7EF4-3CF2-7F2A-2788D3D2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2B61A-72EF-08FD-FA82-D8E8AEF8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FCC6-C9CF-212B-B045-39B63594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64A7-D48C-5B48-B452-6D7B1E22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704C-2198-42EB-85C4-DB614F4AA3E8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5654-C9E2-D294-22CC-1D0D1267C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D9A4-5699-E24F-B98C-52336128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C187A2-5F88-E920-A9E1-C15778FDF402}"/>
              </a:ext>
            </a:extLst>
          </p:cNvPr>
          <p:cNvSpPr txBox="1"/>
          <p:nvPr/>
        </p:nvSpPr>
        <p:spPr>
          <a:xfrm>
            <a:off x="4395558" y="143890"/>
            <a:ext cx="27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trends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44409-0D56-08CE-7B85-E81F810C0683}"/>
              </a:ext>
            </a:extLst>
          </p:cNvPr>
          <p:cNvSpPr txBox="1"/>
          <p:nvPr/>
        </p:nvSpPr>
        <p:spPr>
          <a:xfrm rot="5400000">
            <a:off x="6764538" y="2335995"/>
            <a:ext cx="5745454" cy="174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is representing  the world population scenarios .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 graph saying the population of  countries in 2015.</a:t>
            </a:r>
          </a:p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bar graph depicting the 2015 and 2023 and trend show how population grow year by year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9F81F-12EF-7FE9-F535-6A3985AB6685}"/>
              </a:ext>
            </a:extLst>
          </p:cNvPr>
          <p:cNvSpPr txBox="1"/>
          <p:nvPr/>
        </p:nvSpPr>
        <p:spPr>
          <a:xfrm>
            <a:off x="8200955" y="6081195"/>
            <a:ext cx="28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22092233 </a:t>
            </a:r>
          </a:p>
        </p:txBody>
      </p:sp>
      <p:pic>
        <p:nvPicPr>
          <p:cNvPr id="1098" name="Picture 74">
            <a:extLst>
              <a:ext uri="{FF2B5EF4-FFF2-40B4-BE49-F238E27FC236}">
                <a16:creationId xmlns:a16="http://schemas.microsoft.com/office/drawing/2014/main" id="{902A3D78-29DA-2AB5-28CB-3945521A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805"/>
            <a:ext cx="8200955" cy="612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53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adeel ahmed</cp:lastModifiedBy>
  <cp:revision>12</cp:revision>
  <dcterms:created xsi:type="dcterms:W3CDTF">2024-01-04T13:26:22Z</dcterms:created>
  <dcterms:modified xsi:type="dcterms:W3CDTF">2024-01-09T08:50:11Z</dcterms:modified>
</cp:coreProperties>
</file>