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25" d="100"/>
          <a:sy n="125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C9CB4DE-F3EC-40A7-B4D5-705C9608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30" y="2416232"/>
            <a:ext cx="2451298" cy="396638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0BAEF90-ADA9-435A-8830-FB3E2C1CC884}"/>
              </a:ext>
            </a:extLst>
          </p:cNvPr>
          <p:cNvSpPr/>
          <p:nvPr/>
        </p:nvSpPr>
        <p:spPr>
          <a:xfrm>
            <a:off x="2185987" y="2603319"/>
            <a:ext cx="1933575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ED19-EC59-4B7D-AF61-08F44014B999}"/>
              </a:ext>
            </a:extLst>
          </p:cNvPr>
          <p:cNvSpPr/>
          <p:nvPr/>
        </p:nvSpPr>
        <p:spPr>
          <a:xfrm>
            <a:off x="2457450" y="2057553"/>
            <a:ext cx="660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Onglets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082E45-FE7C-46C3-B585-880D37B5188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787650" y="2317903"/>
            <a:ext cx="365125" cy="285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CA5A77-6001-4F5C-951D-C8706B22E954}"/>
              </a:ext>
            </a:extLst>
          </p:cNvPr>
          <p:cNvSpPr/>
          <p:nvPr/>
        </p:nvSpPr>
        <p:spPr>
          <a:xfrm>
            <a:off x="2286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5A8B0-1989-469F-B3A1-885ACBAE0BFA}"/>
              </a:ext>
            </a:extLst>
          </p:cNvPr>
          <p:cNvSpPr/>
          <p:nvPr/>
        </p:nvSpPr>
        <p:spPr>
          <a:xfrm>
            <a:off x="1168400" y="2736850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«Phonèmes»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CEAED2-6DC6-41FC-94B8-753E5F330C3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2108200" y="2955925"/>
            <a:ext cx="178058" cy="69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DD386-42FD-4E5C-A617-0EBC907D0B73}"/>
              </a:ext>
            </a:extLst>
          </p:cNvPr>
          <p:cNvSpPr/>
          <p:nvPr/>
        </p:nvSpPr>
        <p:spPr>
          <a:xfrm>
            <a:off x="5048250" y="2490054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45C7317-9854-4333-B5A4-F6465916F3BD}"/>
              </a:ext>
            </a:extLst>
          </p:cNvPr>
          <p:cNvSpPr/>
          <p:nvPr/>
        </p:nvSpPr>
        <p:spPr>
          <a:xfrm>
            <a:off x="4318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53D79D-493B-4CC3-B1EA-8765AE4DB8DE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4686041" y="2918756"/>
            <a:ext cx="362209" cy="37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C5BB0-CD7B-4F7C-B95A-4568E05769D1}"/>
              </a:ext>
            </a:extLst>
          </p:cNvPr>
          <p:cNvSpPr/>
          <p:nvPr/>
        </p:nvSpPr>
        <p:spPr>
          <a:xfrm>
            <a:off x="1168400" y="3616954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Sélectionne tous les phonèmes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236CD6-F0C7-4FC8-9C43-B154B84C497B}"/>
              </a:ext>
            </a:extLst>
          </p:cNvPr>
          <p:cNvSpPr/>
          <p:nvPr/>
        </p:nvSpPr>
        <p:spPr>
          <a:xfrm>
            <a:off x="23337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253C7D-68BC-4B6D-85D3-53EA4E5C583C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2108200" y="3219707"/>
            <a:ext cx="279414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A57A3-4D9F-4F0E-ACCB-3CC16ABB5C78}"/>
              </a:ext>
            </a:extLst>
          </p:cNvPr>
          <p:cNvSpPr/>
          <p:nvPr/>
        </p:nvSpPr>
        <p:spPr>
          <a:xfrm>
            <a:off x="5048250" y="3616954"/>
            <a:ext cx="10160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Désélectionne tous les phonèmes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4866A7E-DB6E-47A8-A68D-A3C11B5EB3F2}"/>
              </a:ext>
            </a:extLst>
          </p:cNvPr>
          <p:cNvSpPr/>
          <p:nvPr/>
        </p:nvSpPr>
        <p:spPr>
          <a:xfrm>
            <a:off x="42895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E7814B-0FF6-4085-A74E-8719660DCD07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603475" y="3219707"/>
            <a:ext cx="444775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7A713B7-0FE2-4162-88CB-958232458989}"/>
              </a:ext>
            </a:extLst>
          </p:cNvPr>
          <p:cNvSpPr/>
          <p:nvPr/>
        </p:nvSpPr>
        <p:spPr>
          <a:xfrm>
            <a:off x="352715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7232B-2309-4493-A516-2F5C67B3A322}"/>
              </a:ext>
            </a:extLst>
          </p:cNvPr>
          <p:cNvSpPr/>
          <p:nvPr/>
        </p:nvSpPr>
        <p:spPr>
          <a:xfrm>
            <a:off x="5048250" y="4472573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(rosé)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7C83E9D-E11D-44A6-A475-724CE584816A}"/>
              </a:ext>
            </a:extLst>
          </p:cNvPr>
          <p:cNvCxnSpPr>
            <a:cxnSpLocks/>
            <a:stCxn id="31" idx="4"/>
            <a:endCxn id="32" idx="1"/>
          </p:cNvCxnSpPr>
          <p:nvPr/>
        </p:nvCxnSpPr>
        <p:spPr>
          <a:xfrm>
            <a:off x="3889238" y="3246437"/>
            <a:ext cx="1159012" cy="15663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357A416-C56F-4207-9D34-EDEAEB012584}"/>
              </a:ext>
            </a:extLst>
          </p:cNvPr>
          <p:cNvSpPr/>
          <p:nvPr/>
        </p:nvSpPr>
        <p:spPr>
          <a:xfrm>
            <a:off x="4529138" y="2418641"/>
            <a:ext cx="172778" cy="15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C407D-68DA-48F9-B7EA-3332590AAB73}"/>
              </a:ext>
            </a:extLst>
          </p:cNvPr>
          <p:cNvSpPr/>
          <p:nvPr/>
        </p:nvSpPr>
        <p:spPr>
          <a:xfrm>
            <a:off x="3876675" y="1889193"/>
            <a:ext cx="1343026" cy="328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Ferme le panneau de configuration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A1D1753-E3B2-49A1-861C-B805B7D20C5F}"/>
              </a:ext>
            </a:extLst>
          </p:cNvPr>
          <p:cNvCxnSpPr>
            <a:stCxn id="47" idx="2"/>
            <a:endCxn id="41" idx="0"/>
          </p:cNvCxnSpPr>
          <p:nvPr/>
        </p:nvCxnSpPr>
        <p:spPr>
          <a:xfrm>
            <a:off x="4548188" y="2217608"/>
            <a:ext cx="67339" cy="2010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16F7F-B355-4C4E-B507-9EDEEC4ACDFA}"/>
              </a:ext>
            </a:extLst>
          </p:cNvPr>
          <p:cNvSpPr/>
          <p:nvPr/>
        </p:nvSpPr>
        <p:spPr>
          <a:xfrm>
            <a:off x="1031876" y="4394652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(foncé)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744918-30E2-41BD-8522-DD37142AD20D}"/>
              </a:ext>
            </a:extLst>
          </p:cNvPr>
          <p:cNvCxnSpPr>
            <a:cxnSpLocks/>
            <a:stCxn id="35" idx="4"/>
            <a:endCxn id="30" idx="3"/>
          </p:cNvCxnSpPr>
          <p:nvPr/>
        </p:nvCxnSpPr>
        <p:spPr>
          <a:xfrm flipH="1">
            <a:off x="2108200" y="3246437"/>
            <a:ext cx="996618" cy="1488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BDFD3EA-7EBE-4574-AFFA-081D46AE3FFA}"/>
              </a:ext>
            </a:extLst>
          </p:cNvPr>
          <p:cNvSpPr/>
          <p:nvPr/>
        </p:nvSpPr>
        <p:spPr>
          <a:xfrm>
            <a:off x="274273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6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«Lettres»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5116EE-44F5-4124-BECC-96FC4B05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1" y="3614905"/>
            <a:ext cx="2506460" cy="206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05465" y="4545437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1400701" y="5797054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2913670" y="579843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385115" y="5872792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718810" y="4070017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483609" y="3174272"/>
            <a:ext cx="1212850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45571" y="4277672"/>
            <a:ext cx="2466080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20949" y="4061733"/>
            <a:ext cx="1060451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39464" y="3780428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517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9523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1920" y="48644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3517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15114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V="1">
            <a:off x="2007126" y="5194409"/>
            <a:ext cx="620550" cy="602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BBC2E71-7A6D-4DBC-AA49-6F48351941A5}"/>
              </a:ext>
            </a:extLst>
          </p:cNvPr>
          <p:cNvCxnSpPr>
            <a:stCxn id="8" idx="0"/>
            <a:endCxn id="17" idx="4"/>
          </p:cNvCxnSpPr>
          <p:nvPr/>
        </p:nvCxnSpPr>
        <p:spPr>
          <a:xfrm flipH="1" flipV="1">
            <a:off x="3080073" y="5200759"/>
            <a:ext cx="440022" cy="597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5"/>
          </p:cNvCxnSpPr>
          <p:nvPr/>
        </p:nvCxnSpPr>
        <p:spPr>
          <a:xfrm flipH="1" flipV="1">
            <a:off x="3600572" y="5145158"/>
            <a:ext cx="784543" cy="959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stCxn id="10" idx="1"/>
            <a:endCxn id="19" idx="6"/>
          </p:cNvCxnSpPr>
          <p:nvPr/>
        </p:nvCxnSpPr>
        <p:spPr>
          <a:xfrm flipH="1">
            <a:off x="4051420" y="4498719"/>
            <a:ext cx="667390" cy="527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3950502" y="4031675"/>
            <a:ext cx="1139532" cy="272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51175" y="3508557"/>
            <a:ext cx="7246" cy="5531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0364" cy="10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stCxn id="6" idx="3"/>
            <a:endCxn id="15" idx="2"/>
          </p:cNvCxnSpPr>
          <p:nvPr/>
        </p:nvCxnSpPr>
        <p:spPr>
          <a:xfrm>
            <a:off x="1718315" y="4777289"/>
            <a:ext cx="288811" cy="242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1CFA8-7405-469E-A5F8-CB17D0019928}"/>
              </a:ext>
            </a:extLst>
          </p:cNvPr>
          <p:cNvSpPr/>
          <p:nvPr/>
        </p:nvSpPr>
        <p:spPr>
          <a:xfrm>
            <a:off x="4520268" y="4993557"/>
            <a:ext cx="167801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commuter entre les modes «écrit» et «oral» pour les syllabes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152400" y="5236525"/>
            <a:ext cx="154940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d’activer le mode «standard pour le marquage des syllabes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E2E7534-BEE1-4D9F-AFB6-7797E34D02E9}"/>
              </a:ext>
            </a:extLst>
          </p:cNvPr>
          <p:cNvSpPr/>
          <p:nvPr/>
        </p:nvSpPr>
        <p:spPr>
          <a:xfrm>
            <a:off x="3805399" y="5226890"/>
            <a:ext cx="401597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26047" y="5232965"/>
            <a:ext cx="633476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 flipV="1">
            <a:off x="1701801" y="5368467"/>
            <a:ext cx="217016" cy="1531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4B3B44C-14B5-442E-9F30-8FD7FB824923}"/>
              </a:ext>
            </a:extLst>
          </p:cNvPr>
          <p:cNvCxnSpPr>
            <a:stCxn id="38" idx="1"/>
            <a:endCxn id="49" idx="6"/>
          </p:cNvCxnSpPr>
          <p:nvPr/>
        </p:nvCxnSpPr>
        <p:spPr>
          <a:xfrm flipH="1">
            <a:off x="4206996" y="5278641"/>
            <a:ext cx="313272" cy="27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BCA80-7DE0-4164-85B0-5DE1A2095486}"/>
              </a:ext>
            </a:extLst>
          </p:cNvPr>
          <p:cNvSpPr/>
          <p:nvPr/>
        </p:nvSpPr>
        <p:spPr>
          <a:xfrm>
            <a:off x="1795082" y="6261060"/>
            <a:ext cx="2103461" cy="3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une troisième couleur à utiliser en alternance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9278DCA-2710-4AEF-AEAD-55B441C5901C}"/>
              </a:ext>
            </a:extLst>
          </p:cNvPr>
          <p:cNvSpPr/>
          <p:nvPr/>
        </p:nvSpPr>
        <p:spPr>
          <a:xfrm>
            <a:off x="2664313" y="5403849"/>
            <a:ext cx="394107" cy="21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C7FCEE-7BEF-45F8-B567-202A1C6BE731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2846813" y="5619750"/>
            <a:ext cx="14554" cy="6413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4A9522F-FBBC-4D62-8F46-D0DF863E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52" y="2324428"/>
            <a:ext cx="3238095" cy="52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5CE23-BC74-4AD0-8023-07659B16E48F}"/>
              </a:ext>
            </a:extLst>
          </p:cNvPr>
          <p:cNvSpPr/>
          <p:nvPr/>
        </p:nvSpPr>
        <p:spPr>
          <a:xfrm>
            <a:off x="5282053" y="2643809"/>
            <a:ext cx="1059112" cy="53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Nom de la configuration.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7821CA-ECEC-42DA-98BC-1DB8BE700CF0}"/>
              </a:ext>
            </a:extLst>
          </p:cNvPr>
          <p:cNvSpPr/>
          <p:nvPr/>
        </p:nvSpPr>
        <p:spPr>
          <a:xfrm>
            <a:off x="2832652" y="3289852"/>
            <a:ext cx="2215395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A9749F5-0EED-4F00-812F-7F02C613D96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 flipV="1">
            <a:off x="5048047" y="3180224"/>
            <a:ext cx="763562" cy="238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839AA3-BCFA-43D4-95FC-B25C3A4DD9C7}"/>
              </a:ext>
            </a:extLst>
          </p:cNvPr>
          <p:cNvSpPr/>
          <p:nvPr/>
        </p:nvSpPr>
        <p:spPr>
          <a:xfrm>
            <a:off x="636104" y="3422374"/>
            <a:ext cx="939842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sauvegarder.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B3CD15-7CC0-4339-98A4-08FFFC0BF53D}"/>
              </a:ext>
            </a:extLst>
          </p:cNvPr>
          <p:cNvSpPr/>
          <p:nvPr/>
        </p:nvSpPr>
        <p:spPr>
          <a:xfrm>
            <a:off x="2633867" y="3675672"/>
            <a:ext cx="1590264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91A9AD-BA49-4FDD-AEC1-99C590FEC2B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575946" y="3655795"/>
            <a:ext cx="1057921" cy="14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C5E86-1289-4BBD-B6AE-4F5E109663D1}"/>
              </a:ext>
            </a:extLst>
          </p:cNvPr>
          <p:cNvSpPr/>
          <p:nvPr/>
        </p:nvSpPr>
        <p:spPr>
          <a:xfrm>
            <a:off x="5282053" y="5157266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charger.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B1DBF70-790D-4A24-B01C-BFC23F3C5A69}"/>
              </a:ext>
            </a:extLst>
          </p:cNvPr>
          <p:cNvSpPr/>
          <p:nvPr/>
        </p:nvSpPr>
        <p:spPr>
          <a:xfrm>
            <a:off x="3780210" y="5371107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F3B228-9ABA-456A-9F83-1B191DE60DDA}"/>
              </a:ext>
            </a:extLst>
          </p:cNvPr>
          <p:cNvSpPr/>
          <p:nvPr/>
        </p:nvSpPr>
        <p:spPr>
          <a:xfrm>
            <a:off x="3780210" y="6032872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AEEC3-6E18-40AE-A92B-68750756A8D7}"/>
              </a:ext>
            </a:extLst>
          </p:cNvPr>
          <p:cNvSpPr/>
          <p:nvPr/>
        </p:nvSpPr>
        <p:spPr>
          <a:xfrm>
            <a:off x="5282053" y="5799451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effacer.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02142CA-56D6-433B-B4C1-E32A7C890E74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4959626" y="5390687"/>
            <a:ext cx="322427" cy="109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F08B519-BE24-4A9D-BAC8-474D1C2FBC82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4959626" y="6032872"/>
            <a:ext cx="322427" cy="129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6B0BB3F7-3890-48A8-9615-CA828F86F547}"/>
              </a:ext>
            </a:extLst>
          </p:cNvPr>
          <p:cNvSpPr/>
          <p:nvPr/>
        </p:nvSpPr>
        <p:spPr>
          <a:xfrm>
            <a:off x="1809952" y="4422914"/>
            <a:ext cx="1970258" cy="1077402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ED996-E166-42B7-99D7-1C0ACDCB8AC3}"/>
              </a:ext>
            </a:extLst>
          </p:cNvPr>
          <p:cNvSpPr/>
          <p:nvPr/>
        </p:nvSpPr>
        <p:spPr>
          <a:xfrm>
            <a:off x="523992" y="5140701"/>
            <a:ext cx="1164066" cy="62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Liste des configurations sauvegardées.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9A013F-DDD4-466C-A90F-D809E746FF4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106025" y="4961615"/>
            <a:ext cx="703927" cy="17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57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188</TotalTime>
  <Words>177</Words>
  <Application>Microsoft Office PowerPoint</Application>
  <PresentationFormat>Format A4 (210 x 297 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12</cp:revision>
  <dcterms:created xsi:type="dcterms:W3CDTF">2020-04-14T19:59:55Z</dcterms:created>
  <dcterms:modified xsi:type="dcterms:W3CDTF">2020-05-13T20:09:40Z</dcterms:modified>
</cp:coreProperties>
</file>