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7979"/>
    <a:srgbClr val="387606"/>
    <a:srgbClr val="97E15B"/>
    <a:srgbClr val="68DB0C"/>
    <a:srgbClr val="4C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3C448-3765-4DFE-B577-9A791FF32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0E6AD8-8509-438D-993F-42ACCCB9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4CACE8-8E3E-4D53-9E89-C3CEC920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59F43D-5B99-46EF-A213-9AC81E7D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09958-E81E-4BDA-BD25-6A89B849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52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F5264-DA2E-4F58-B27C-3D3EF83A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EBC4D7-3296-4BFD-BE6E-0654DB318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496D5-A391-4560-AC29-B2CC2D54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C26D61-6040-4567-A300-293DBAE1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7CD8A-F1F1-4F04-A3EC-D108D695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699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8FA6C1-C204-4A27-B688-366B0D831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4136A0-11F9-425B-BA43-4BEA3EF7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BB2443-CBDB-45E6-BCF8-EA2EF61D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0B19B9-F564-4249-9E60-E972C45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38F7A-D0FC-4F3C-8377-B3A404B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095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D756E-7F2B-40BF-A8D5-1D4626F7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09B42D-F217-4661-8860-0852701F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0CE58-8969-43C6-B848-1E9012EF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43ECE5-6C88-4AF8-ADED-E6348B62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59AC5-6135-42E8-A59D-752FF0F8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87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841E9-9092-4ADB-9D71-9EF80119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F51376-BBC5-4A92-ACA5-B1BCFE0D3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C429D-EE32-4DEF-8FFF-EBBD364B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61F03-BFB5-4A9C-B98D-47211457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470ABE-DCF0-4A7F-9AC6-C1650ACF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71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D191A-1852-4A37-A799-F99E55F8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127EBE-7FE8-47DA-91D5-E1414A1D2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1EA1CF-5404-4529-A94E-33AD2F33A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626326-C48D-432D-AF95-546B7725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605646-5A49-4271-B9FB-6A90312B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E58AC-E2F9-4107-912B-2A4CAC11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664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C525A-6149-4188-B408-86DFF1DC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3EACA6-6951-43EC-9AAD-7CBDC9C1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15E13C-3046-4B81-B549-844700BBA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78B6FF-1586-482E-9FE0-6262D3AEB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FBD80B-F3BF-47DD-B2C7-D70405F7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830580-C095-487C-BE12-7CF04D54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3CABB7-14A3-4831-A1F3-23903837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CBD084-B9BF-466A-9557-A17BAE69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285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A81A0-2161-4674-A588-7CA34753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59C828-35E3-42C4-97F9-DE089237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9E647A-FE61-4407-9AEE-62E8100D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3EA244-5FF9-4A44-8A76-F5C42A66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984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5D8E9A-56C2-43DC-B450-021798F1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126500-CB19-431C-9D84-3674A6A4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03FC1-2512-423B-A36E-1DAE48FD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635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83F61-A5BE-43DD-B19F-1D996725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BA32D-B10A-4A70-AAD9-6EC6C9C40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28848-8AAA-4C8A-BF1A-165591786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2CF8B1-EE78-4C6E-9939-79FB801F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57D373-27E6-4351-8054-42B0E662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E2FEB6-2933-4810-BD02-723A5B31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736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41A8B-E63B-4E15-8701-81F4E8E9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6B7AB5-394E-4B23-A1E5-E0F95B69E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891478-9364-4690-9A6F-E0BDD3C6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C8CBB0-621F-4001-AC75-DA9F52EC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1FBFBE-CD48-4D9F-9D3A-3CDC44F7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2C92F-52DD-4F3F-8A7C-E9A59F08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860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829191-C7C0-439F-B730-AA3844F2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9320-454F-4E8F-BBE3-595129F1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32C999-6474-4215-850F-B35C12B04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4D73-0535-41EC-9398-1DAC58ABF71D}" type="datetimeFigureOut">
              <a:rPr lang="fr-CH" smtClean="0"/>
              <a:t>16.05.2021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25C0E-DF1F-48F0-9A19-247821E57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09043-2F84-4AA2-8F9F-F67D43DC8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34B7-0064-4565-93BE-4FDFB1DA856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808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017FEEB-CE31-430A-BBD5-9491FA3BE202}"/>
              </a:ext>
            </a:extLst>
          </p:cNvPr>
          <p:cNvGrpSpPr/>
          <p:nvPr/>
        </p:nvGrpSpPr>
        <p:grpSpPr>
          <a:xfrm>
            <a:off x="1279351" y="844505"/>
            <a:ext cx="4928254" cy="2156111"/>
            <a:chOff x="1279351" y="844505"/>
            <a:chExt cx="4928254" cy="2156111"/>
          </a:xfrm>
        </p:grpSpPr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B5DF4864-083F-45B8-9DB1-6A37863F2569}"/>
                </a:ext>
              </a:extLst>
            </p:cNvPr>
            <p:cNvSpPr/>
            <p:nvPr/>
          </p:nvSpPr>
          <p:spPr>
            <a:xfrm rot="10800000">
              <a:off x="3962400" y="844506"/>
              <a:ext cx="2245205" cy="2156110"/>
            </a:xfrm>
            <a:prstGeom prst="rightArrow">
              <a:avLst>
                <a:gd name="adj1" fmla="val 50000"/>
                <a:gd name="adj2" fmla="val 6750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68DB0C"/>
                </a:gs>
                <a:gs pos="83000">
                  <a:srgbClr val="68DB0C"/>
                </a:gs>
                <a:gs pos="100000">
                  <a:srgbClr val="97E15B"/>
                </a:gs>
              </a:gsLst>
              <a:lin ang="16200000" scaled="0"/>
            </a:gradFill>
            <a:ln w="165100">
              <a:solidFill>
                <a:srgbClr val="387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86A224F1-A4CE-4067-ABD2-94AA9DCCAE51}"/>
                </a:ext>
              </a:extLst>
            </p:cNvPr>
            <p:cNvSpPr/>
            <p:nvPr/>
          </p:nvSpPr>
          <p:spPr>
            <a:xfrm>
              <a:off x="1279351" y="844505"/>
              <a:ext cx="2245205" cy="2156110"/>
            </a:xfrm>
            <a:prstGeom prst="rightArrow">
              <a:avLst>
                <a:gd name="adj1" fmla="val 50000"/>
                <a:gd name="adj2" fmla="val 6750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68DB0C"/>
                </a:gs>
                <a:gs pos="83000">
                  <a:srgbClr val="68DB0C"/>
                </a:gs>
                <a:gs pos="100000">
                  <a:srgbClr val="97E15B"/>
                </a:gs>
              </a:gsLst>
              <a:lin ang="5400000" scaled="0"/>
            </a:gradFill>
            <a:ln w="165100">
              <a:solidFill>
                <a:srgbClr val="387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19DA0D-8EDA-4894-8F6C-BA3CCB626BAC}"/>
              </a:ext>
            </a:extLst>
          </p:cNvPr>
          <p:cNvGrpSpPr/>
          <p:nvPr/>
        </p:nvGrpSpPr>
        <p:grpSpPr>
          <a:xfrm>
            <a:off x="1279351" y="3563656"/>
            <a:ext cx="4928254" cy="2683288"/>
            <a:chOff x="1279351" y="3563656"/>
            <a:chExt cx="4928254" cy="2683288"/>
          </a:xfrm>
        </p:grpSpPr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D242C20A-57A4-4A98-BCC7-C71A7732CE8D}"/>
                </a:ext>
              </a:extLst>
            </p:cNvPr>
            <p:cNvSpPr/>
            <p:nvPr/>
          </p:nvSpPr>
          <p:spPr>
            <a:xfrm rot="10800000">
              <a:off x="3962400" y="3563656"/>
              <a:ext cx="2245205" cy="2683287"/>
            </a:xfrm>
            <a:prstGeom prst="rightArrow">
              <a:avLst>
                <a:gd name="adj1" fmla="val 50000"/>
                <a:gd name="adj2" fmla="val 6750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FF0000"/>
                </a:gs>
                <a:gs pos="100000">
                  <a:srgbClr val="FF7979"/>
                </a:gs>
              </a:gsLst>
              <a:lin ang="16200000" scaled="0"/>
            </a:gradFill>
            <a:ln w="190500"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EEFBFF1-27B6-41EF-B968-2C620AC99E21}"/>
                </a:ext>
              </a:extLst>
            </p:cNvPr>
            <p:cNvSpPr/>
            <p:nvPr/>
          </p:nvSpPr>
          <p:spPr>
            <a:xfrm>
              <a:off x="1279351" y="3563657"/>
              <a:ext cx="2245205" cy="2683287"/>
            </a:xfrm>
            <a:prstGeom prst="rightArrow">
              <a:avLst>
                <a:gd name="adj1" fmla="val 50000"/>
                <a:gd name="adj2" fmla="val 67506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FF0000"/>
                </a:gs>
                <a:gs pos="100000">
                  <a:srgbClr val="FF7979"/>
                </a:gs>
              </a:gsLst>
              <a:lin ang="5400000" scaled="0"/>
            </a:gradFill>
            <a:ln w="190500">
              <a:solidFill>
                <a:srgbClr val="990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958049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Nicole Etique</dc:creator>
  <cp:lastModifiedBy>Nicole Etique</cp:lastModifiedBy>
  <cp:revision>4</cp:revision>
  <dcterms:created xsi:type="dcterms:W3CDTF">2021-05-15T16:30:36Z</dcterms:created>
  <dcterms:modified xsi:type="dcterms:W3CDTF">2021-05-16T08:22:42Z</dcterms:modified>
</cp:coreProperties>
</file>