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4464D-0D01-40A1-A706-564E5FDB1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3FF5BB-E79D-4741-BEC3-7B15F1C01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B10C50-9184-4FE5-A2BE-6001A3D55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62A4-20E2-4983-AF6F-DF6FB4544557}" type="datetimeFigureOut">
              <a:rPr lang="fr-CH" smtClean="0"/>
              <a:t>22.08.2020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07597C-1208-4A6F-9557-806CFB7A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A36294-C93F-4AA0-B4ED-EE1748FA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453B-7052-42E7-BE6C-605CC4401BA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7794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4B8781-DB24-4D72-8B8C-06F85290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12E954-3BDD-4C16-8E78-248AA44A1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BAAB0E-DC91-48A2-A666-3C0AE2BA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62A4-20E2-4983-AF6F-DF6FB4544557}" type="datetimeFigureOut">
              <a:rPr lang="fr-CH" smtClean="0"/>
              <a:t>22.08.2020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61176C-2795-41E7-86EE-6C500410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4035A5-CA89-48BB-B65B-C72B9F61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453B-7052-42E7-BE6C-605CC4401BA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6841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691F8C-C4B9-43D3-B02D-C39C12200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BEC3151-60FD-430E-89CC-BF3D683FB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A75016-7553-4B19-BF74-EB7BD741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62A4-20E2-4983-AF6F-DF6FB4544557}" type="datetimeFigureOut">
              <a:rPr lang="fr-CH" smtClean="0"/>
              <a:t>22.08.2020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778C1B-4C9B-4C1F-AD1E-7530C672E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BD269E-9AAE-4320-8FD9-AB797C30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453B-7052-42E7-BE6C-605CC4401BA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3371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422118-2311-499A-8224-D60916B1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5FE674-8C0E-4A7E-A2DE-EBD9E2203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39281D-1592-4D77-86EF-E0F84E7D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62A4-20E2-4983-AF6F-DF6FB4544557}" type="datetimeFigureOut">
              <a:rPr lang="fr-CH" smtClean="0"/>
              <a:t>22.08.2020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BD8E92-3ADA-44CF-8538-9B32DCD5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E62A23-B11F-4361-97AA-A2CFFE75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453B-7052-42E7-BE6C-605CC4401BA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537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6B6089-3952-4B31-8583-2E5F7AA0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B67903-79C6-45B7-A8FF-3E8BC3C70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D56B96-BFD8-43D1-BCCA-15DFFCA8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62A4-20E2-4983-AF6F-DF6FB4544557}" type="datetimeFigureOut">
              <a:rPr lang="fr-CH" smtClean="0"/>
              <a:t>22.08.2020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C103D6-7A0D-465F-B307-374A6B81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9B056B-B87D-4710-BB61-4C68EEB6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453B-7052-42E7-BE6C-605CC4401BA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7933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5222F-892E-43F5-B247-56C4C0E2F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990D67-2557-4E83-B2EB-DB88B23FD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E28AEF-29EB-4725-9C8A-2DB90B6B1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D66E2B-AEB0-4C8B-9D47-2D2D44EE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62A4-20E2-4983-AF6F-DF6FB4544557}" type="datetimeFigureOut">
              <a:rPr lang="fr-CH" smtClean="0"/>
              <a:t>22.08.2020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FA769B-58BD-451C-A74D-386D7CA2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378410-9FC1-4D87-AFFF-174404AF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453B-7052-42E7-BE6C-605CC4401BA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1781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94120-EBE1-4A6D-BF57-698634ECF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3CE218-3192-4F0D-9743-249B6F75C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A9275E-9866-48E6-849F-A460C6719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CE12BF-88CF-4FC7-8374-1EA367D1B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7F16A34-4A93-4D1F-8BC1-65A81D0FD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41A9283-41AD-4BE6-B8FC-E021FD08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62A4-20E2-4983-AF6F-DF6FB4544557}" type="datetimeFigureOut">
              <a:rPr lang="fr-CH" smtClean="0"/>
              <a:t>22.08.2020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7CDADDC-37B1-4F2F-A87D-8C9C3851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720DBED-BDFE-4453-AA1E-D02CB28B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453B-7052-42E7-BE6C-605CC4401BA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954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228BF-14A2-41CF-AA8F-31404AD1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34B8137-A0D4-4485-944D-84677E3A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62A4-20E2-4983-AF6F-DF6FB4544557}" type="datetimeFigureOut">
              <a:rPr lang="fr-CH" smtClean="0"/>
              <a:t>22.08.2020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5D328C-6F9F-48BB-B8B0-CF639CF0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0DE600-D073-4EFE-9018-6768BD5F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453B-7052-42E7-BE6C-605CC4401BA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5610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D00F4C9-DC7C-4856-8677-CAC58B8A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62A4-20E2-4983-AF6F-DF6FB4544557}" type="datetimeFigureOut">
              <a:rPr lang="fr-CH" smtClean="0"/>
              <a:t>22.08.2020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324A08B-4788-4C48-BB90-646DAEAB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18312C-F94D-4FA6-BF78-540C7297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453B-7052-42E7-BE6C-605CC4401BA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756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1BC63-3E7A-41B7-A99B-CD8B541B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6243FD-6BAA-4FE1-91DA-4E67FE6BE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41F1BA-C4D1-4490-9793-319B271D1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E738A8-C39A-433E-B4D2-5AB12451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62A4-20E2-4983-AF6F-DF6FB4544557}" type="datetimeFigureOut">
              <a:rPr lang="fr-CH" smtClean="0"/>
              <a:t>22.08.2020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A6ADEB-C4C1-4D9C-A883-F03A302E8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06185A-3BB1-4F7D-BA94-8D86D9DB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453B-7052-42E7-BE6C-605CC4401BA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1477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1AD23A-D541-41E3-8EF6-A340CA2B5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9881116-19C7-4564-BE5C-CC23CBBDB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BC261D-BBD7-410B-8F51-88E7C1049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05F214-4D42-48E4-B422-4647870F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62A4-20E2-4983-AF6F-DF6FB4544557}" type="datetimeFigureOut">
              <a:rPr lang="fr-CH" smtClean="0"/>
              <a:t>22.08.2020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E6C11B-791D-4734-84B9-E96393DF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9E94B-21EB-481D-9026-44D79430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453B-7052-42E7-BE6C-605CC4401BA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6984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649C195-3CE1-46DB-8590-2997F2062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7A247D-ECEB-43D2-9637-CF787B9F3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850487-4BF8-49D8-9AC1-4845FB934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162A4-20E2-4983-AF6F-DF6FB4544557}" type="datetimeFigureOut">
              <a:rPr lang="fr-CH" smtClean="0"/>
              <a:t>22.08.2020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283C50-E37C-4414-A40D-F1E74D09D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32E7C9-6CE0-4D96-B919-938D894AB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0453B-7052-42E7-BE6C-605CC4401BA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5790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3965D93-7DBF-4816-8051-D5F24CFC5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17" y="805879"/>
            <a:ext cx="1971429" cy="4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3965D93-7DBF-4816-8051-D5F24CFC5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930" y="1768643"/>
            <a:ext cx="656248" cy="141394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66AF97-FAC9-429D-8588-94785B5A4E92}"/>
              </a:ext>
            </a:extLst>
          </p:cNvPr>
          <p:cNvSpPr/>
          <p:nvPr/>
        </p:nvSpPr>
        <p:spPr>
          <a:xfrm>
            <a:off x="1822784" y="1768643"/>
            <a:ext cx="306805" cy="240631"/>
          </a:xfrm>
          <a:prstGeom prst="rect">
            <a:avLst/>
          </a:prstGeom>
          <a:noFill/>
          <a:ln w="63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6DE3AF34-948E-4D8C-8B51-CBE3C1163701}"/>
              </a:ext>
            </a:extLst>
          </p:cNvPr>
          <p:cNvCxnSpPr/>
          <p:nvPr/>
        </p:nvCxnSpPr>
        <p:spPr>
          <a:xfrm>
            <a:off x="2129589" y="2009274"/>
            <a:ext cx="1130970" cy="8544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91C1EF45-1DCF-4C56-845C-777427F5E61C}"/>
              </a:ext>
            </a:extLst>
          </p:cNvPr>
          <p:cNvSpPr/>
          <p:nvPr/>
        </p:nvSpPr>
        <p:spPr>
          <a:xfrm>
            <a:off x="1822450" y="1768475"/>
            <a:ext cx="1441450" cy="314325"/>
          </a:xfrm>
          <a:custGeom>
            <a:avLst/>
            <a:gdLst>
              <a:gd name="connsiteX0" fmla="*/ 0 w 1441450"/>
              <a:gd name="connsiteY0" fmla="*/ 0 h 314325"/>
              <a:gd name="connsiteX1" fmla="*/ 431800 w 1441450"/>
              <a:gd name="connsiteY1" fmla="*/ 311150 h 314325"/>
              <a:gd name="connsiteX2" fmla="*/ 1441450 w 1441450"/>
              <a:gd name="connsiteY2" fmla="*/ 314325 h 314325"/>
              <a:gd name="connsiteX3" fmla="*/ 304800 w 1441450"/>
              <a:gd name="connsiteY3" fmla="*/ 0 h 314325"/>
              <a:gd name="connsiteX4" fmla="*/ 0 w 1441450"/>
              <a:gd name="connsiteY4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1450" h="314325">
                <a:moveTo>
                  <a:pt x="0" y="0"/>
                </a:moveTo>
                <a:lnTo>
                  <a:pt x="431800" y="311150"/>
                </a:lnTo>
                <a:lnTo>
                  <a:pt x="1441450" y="314325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3F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22D88FB-CDDC-4979-A261-0C8349A77BF1}"/>
              </a:ext>
            </a:extLst>
          </p:cNvPr>
          <p:cNvCxnSpPr>
            <a:cxnSpLocks/>
          </p:cNvCxnSpPr>
          <p:nvPr/>
        </p:nvCxnSpPr>
        <p:spPr>
          <a:xfrm>
            <a:off x="2129589" y="1768643"/>
            <a:ext cx="1130970" cy="31883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F9AB128-96BE-4C8A-910E-B55DC1A94FF9}"/>
              </a:ext>
            </a:extLst>
          </p:cNvPr>
          <p:cNvCxnSpPr>
            <a:stCxn id="15" idx="0"/>
            <a:endCxn id="15" idx="3"/>
          </p:cNvCxnSpPr>
          <p:nvPr/>
        </p:nvCxnSpPr>
        <p:spPr>
          <a:xfrm>
            <a:off x="1822450" y="1768475"/>
            <a:ext cx="3048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8A7D56E8-72DA-4A53-8918-F46E2019BDCA}"/>
              </a:ext>
            </a:extLst>
          </p:cNvPr>
          <p:cNvSpPr/>
          <p:nvPr/>
        </p:nvSpPr>
        <p:spPr>
          <a:xfrm>
            <a:off x="1816099" y="1765299"/>
            <a:ext cx="442119" cy="1100931"/>
          </a:xfrm>
          <a:custGeom>
            <a:avLst/>
            <a:gdLst>
              <a:gd name="connsiteX0" fmla="*/ 3175 w 444500"/>
              <a:gd name="connsiteY0" fmla="*/ 0 h 1104900"/>
              <a:gd name="connsiteX1" fmla="*/ 0 w 444500"/>
              <a:gd name="connsiteY1" fmla="*/ 241300 h 1104900"/>
              <a:gd name="connsiteX2" fmla="*/ 444500 w 444500"/>
              <a:gd name="connsiteY2" fmla="*/ 1104900 h 1104900"/>
              <a:gd name="connsiteX3" fmla="*/ 434975 w 444500"/>
              <a:gd name="connsiteY3" fmla="*/ 317500 h 1104900"/>
              <a:gd name="connsiteX4" fmla="*/ 3175 w 444500"/>
              <a:gd name="connsiteY4" fmla="*/ 0 h 1104900"/>
              <a:gd name="connsiteX0" fmla="*/ 3175 w 434975"/>
              <a:gd name="connsiteY0" fmla="*/ 0 h 1076325"/>
              <a:gd name="connsiteX1" fmla="*/ 0 w 434975"/>
              <a:gd name="connsiteY1" fmla="*/ 241300 h 1076325"/>
              <a:gd name="connsiteX2" fmla="*/ 434975 w 434975"/>
              <a:gd name="connsiteY2" fmla="*/ 1076325 h 1076325"/>
              <a:gd name="connsiteX3" fmla="*/ 434975 w 434975"/>
              <a:gd name="connsiteY3" fmla="*/ 317500 h 1076325"/>
              <a:gd name="connsiteX4" fmla="*/ 3175 w 434975"/>
              <a:gd name="connsiteY4" fmla="*/ 0 h 1076325"/>
              <a:gd name="connsiteX0" fmla="*/ 3175 w 444500"/>
              <a:gd name="connsiteY0" fmla="*/ 0 h 1108075"/>
              <a:gd name="connsiteX1" fmla="*/ 0 w 444500"/>
              <a:gd name="connsiteY1" fmla="*/ 241300 h 1108075"/>
              <a:gd name="connsiteX2" fmla="*/ 444500 w 444500"/>
              <a:gd name="connsiteY2" fmla="*/ 1108075 h 1108075"/>
              <a:gd name="connsiteX3" fmla="*/ 434975 w 444500"/>
              <a:gd name="connsiteY3" fmla="*/ 317500 h 1108075"/>
              <a:gd name="connsiteX4" fmla="*/ 3175 w 444500"/>
              <a:gd name="connsiteY4" fmla="*/ 0 h 1108075"/>
              <a:gd name="connsiteX0" fmla="*/ 3175 w 444500"/>
              <a:gd name="connsiteY0" fmla="*/ 0 h 1108075"/>
              <a:gd name="connsiteX1" fmla="*/ 0 w 444500"/>
              <a:gd name="connsiteY1" fmla="*/ 241300 h 1108075"/>
              <a:gd name="connsiteX2" fmla="*/ 444500 w 444500"/>
              <a:gd name="connsiteY2" fmla="*/ 1108075 h 1108075"/>
              <a:gd name="connsiteX3" fmla="*/ 438150 w 444500"/>
              <a:gd name="connsiteY3" fmla="*/ 317500 h 1108075"/>
              <a:gd name="connsiteX4" fmla="*/ 3175 w 444500"/>
              <a:gd name="connsiteY4" fmla="*/ 0 h 1108075"/>
              <a:gd name="connsiteX0" fmla="*/ 3175 w 442119"/>
              <a:gd name="connsiteY0" fmla="*/ 0 h 1100931"/>
              <a:gd name="connsiteX1" fmla="*/ 0 w 442119"/>
              <a:gd name="connsiteY1" fmla="*/ 241300 h 1100931"/>
              <a:gd name="connsiteX2" fmla="*/ 442119 w 442119"/>
              <a:gd name="connsiteY2" fmla="*/ 1100931 h 1100931"/>
              <a:gd name="connsiteX3" fmla="*/ 438150 w 442119"/>
              <a:gd name="connsiteY3" fmla="*/ 317500 h 1100931"/>
              <a:gd name="connsiteX4" fmla="*/ 3175 w 442119"/>
              <a:gd name="connsiteY4" fmla="*/ 0 h 1100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119" h="1100931">
                <a:moveTo>
                  <a:pt x="3175" y="0"/>
                </a:moveTo>
                <a:cubicBezTo>
                  <a:pt x="2117" y="80433"/>
                  <a:pt x="1058" y="160867"/>
                  <a:pt x="0" y="241300"/>
                </a:cubicBezTo>
                <a:lnTo>
                  <a:pt x="442119" y="1100931"/>
                </a:lnTo>
                <a:cubicBezTo>
                  <a:pt x="440002" y="837406"/>
                  <a:pt x="440267" y="581025"/>
                  <a:pt x="438150" y="317500"/>
                </a:cubicBezTo>
                <a:lnTo>
                  <a:pt x="317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A43E89F-5BF1-4F73-AD80-CD02136BD096}"/>
              </a:ext>
            </a:extLst>
          </p:cNvPr>
          <p:cNvCxnSpPr/>
          <p:nvPr/>
        </p:nvCxnSpPr>
        <p:spPr>
          <a:xfrm>
            <a:off x="1822784" y="1768643"/>
            <a:ext cx="439153" cy="31883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845FAF3-C08F-4669-B4F1-87468330878D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1816099" y="2006599"/>
            <a:ext cx="445838" cy="85715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C932A1C-F4E6-4F6F-9004-C4BBBB4B4C1D}"/>
              </a:ext>
            </a:extLst>
          </p:cNvPr>
          <p:cNvCxnSpPr>
            <a:stCxn id="18" idx="0"/>
            <a:endCxn id="18" idx="1"/>
          </p:cNvCxnSpPr>
          <p:nvPr/>
        </p:nvCxnSpPr>
        <p:spPr>
          <a:xfrm flipH="1">
            <a:off x="1816099" y="1765299"/>
            <a:ext cx="3175" cy="2413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C62C3448-2553-4483-9927-A056BA286A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44" r="26300" b="81724"/>
          <a:stretch/>
        </p:blipFill>
        <p:spPr>
          <a:xfrm>
            <a:off x="2261937" y="2087478"/>
            <a:ext cx="998622" cy="77627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242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3965D93-7DBF-4816-8051-D5F24CFC5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930" y="1768643"/>
            <a:ext cx="656248" cy="141394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66AF97-FAC9-429D-8588-94785B5A4E92}"/>
              </a:ext>
            </a:extLst>
          </p:cNvPr>
          <p:cNvSpPr/>
          <p:nvPr/>
        </p:nvSpPr>
        <p:spPr>
          <a:xfrm>
            <a:off x="1796527" y="2021057"/>
            <a:ext cx="370411" cy="226844"/>
          </a:xfrm>
          <a:prstGeom prst="rect">
            <a:avLst/>
          </a:prstGeom>
          <a:noFill/>
          <a:ln w="63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6DE3AF34-948E-4D8C-8B51-CBE3C1163701}"/>
              </a:ext>
            </a:extLst>
          </p:cNvPr>
          <p:cNvCxnSpPr>
            <a:cxnSpLocks/>
          </p:cNvCxnSpPr>
          <p:nvPr/>
        </p:nvCxnSpPr>
        <p:spPr>
          <a:xfrm>
            <a:off x="2166938" y="2247901"/>
            <a:ext cx="1299829" cy="62243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91C1EF45-1DCF-4C56-845C-777427F5E61C}"/>
              </a:ext>
            </a:extLst>
          </p:cNvPr>
          <p:cNvSpPr/>
          <p:nvPr/>
        </p:nvSpPr>
        <p:spPr>
          <a:xfrm>
            <a:off x="1797574" y="2023828"/>
            <a:ext cx="1665288" cy="145256"/>
          </a:xfrm>
          <a:custGeom>
            <a:avLst/>
            <a:gdLst>
              <a:gd name="connsiteX0" fmla="*/ 0 w 1441450"/>
              <a:gd name="connsiteY0" fmla="*/ 0 h 314325"/>
              <a:gd name="connsiteX1" fmla="*/ 431800 w 1441450"/>
              <a:gd name="connsiteY1" fmla="*/ 311150 h 314325"/>
              <a:gd name="connsiteX2" fmla="*/ 1441450 w 1441450"/>
              <a:gd name="connsiteY2" fmla="*/ 314325 h 314325"/>
              <a:gd name="connsiteX3" fmla="*/ 304800 w 1441450"/>
              <a:gd name="connsiteY3" fmla="*/ 0 h 314325"/>
              <a:gd name="connsiteX4" fmla="*/ 0 w 1441450"/>
              <a:gd name="connsiteY4" fmla="*/ 0 h 314325"/>
              <a:gd name="connsiteX0" fmla="*/ 0 w 1646238"/>
              <a:gd name="connsiteY0" fmla="*/ 0 h 311150"/>
              <a:gd name="connsiteX1" fmla="*/ 431800 w 1646238"/>
              <a:gd name="connsiteY1" fmla="*/ 311150 h 311150"/>
              <a:gd name="connsiteX2" fmla="*/ 1646238 w 1646238"/>
              <a:gd name="connsiteY2" fmla="*/ 302419 h 311150"/>
              <a:gd name="connsiteX3" fmla="*/ 304800 w 1646238"/>
              <a:gd name="connsiteY3" fmla="*/ 0 h 311150"/>
              <a:gd name="connsiteX4" fmla="*/ 0 w 1646238"/>
              <a:gd name="connsiteY4" fmla="*/ 0 h 311150"/>
              <a:gd name="connsiteX0" fmla="*/ 0 w 1646238"/>
              <a:gd name="connsiteY0" fmla="*/ 0 h 319087"/>
              <a:gd name="connsiteX1" fmla="*/ 431800 w 1646238"/>
              <a:gd name="connsiteY1" fmla="*/ 311150 h 319087"/>
              <a:gd name="connsiteX2" fmla="*/ 1646238 w 1646238"/>
              <a:gd name="connsiteY2" fmla="*/ 319087 h 319087"/>
              <a:gd name="connsiteX3" fmla="*/ 304800 w 1646238"/>
              <a:gd name="connsiteY3" fmla="*/ 0 h 319087"/>
              <a:gd name="connsiteX4" fmla="*/ 0 w 1646238"/>
              <a:gd name="connsiteY4" fmla="*/ 0 h 319087"/>
              <a:gd name="connsiteX0" fmla="*/ 0 w 1646238"/>
              <a:gd name="connsiteY0" fmla="*/ 0 h 319087"/>
              <a:gd name="connsiteX1" fmla="*/ 441325 w 1646238"/>
              <a:gd name="connsiteY1" fmla="*/ 315912 h 319087"/>
              <a:gd name="connsiteX2" fmla="*/ 1646238 w 1646238"/>
              <a:gd name="connsiteY2" fmla="*/ 319087 h 319087"/>
              <a:gd name="connsiteX3" fmla="*/ 304800 w 1646238"/>
              <a:gd name="connsiteY3" fmla="*/ 0 h 319087"/>
              <a:gd name="connsiteX4" fmla="*/ 0 w 1646238"/>
              <a:gd name="connsiteY4" fmla="*/ 0 h 319087"/>
              <a:gd name="connsiteX0" fmla="*/ 0 w 1665288"/>
              <a:gd name="connsiteY0" fmla="*/ 173831 h 319087"/>
              <a:gd name="connsiteX1" fmla="*/ 460375 w 1665288"/>
              <a:gd name="connsiteY1" fmla="*/ 315912 h 319087"/>
              <a:gd name="connsiteX2" fmla="*/ 1665288 w 1665288"/>
              <a:gd name="connsiteY2" fmla="*/ 319087 h 319087"/>
              <a:gd name="connsiteX3" fmla="*/ 323850 w 1665288"/>
              <a:gd name="connsiteY3" fmla="*/ 0 h 319087"/>
              <a:gd name="connsiteX4" fmla="*/ 0 w 1665288"/>
              <a:gd name="connsiteY4" fmla="*/ 173831 h 319087"/>
              <a:gd name="connsiteX0" fmla="*/ 0 w 1665288"/>
              <a:gd name="connsiteY0" fmla="*/ 4762 h 150018"/>
              <a:gd name="connsiteX1" fmla="*/ 460375 w 1665288"/>
              <a:gd name="connsiteY1" fmla="*/ 146843 h 150018"/>
              <a:gd name="connsiteX2" fmla="*/ 1665288 w 1665288"/>
              <a:gd name="connsiteY2" fmla="*/ 150018 h 150018"/>
              <a:gd name="connsiteX3" fmla="*/ 373856 w 1665288"/>
              <a:gd name="connsiteY3" fmla="*/ 0 h 150018"/>
              <a:gd name="connsiteX4" fmla="*/ 0 w 1665288"/>
              <a:gd name="connsiteY4" fmla="*/ 4762 h 150018"/>
              <a:gd name="connsiteX0" fmla="*/ 0 w 1665288"/>
              <a:gd name="connsiteY0" fmla="*/ 0 h 145256"/>
              <a:gd name="connsiteX1" fmla="*/ 460375 w 1665288"/>
              <a:gd name="connsiteY1" fmla="*/ 142081 h 145256"/>
              <a:gd name="connsiteX2" fmla="*/ 1665288 w 1665288"/>
              <a:gd name="connsiteY2" fmla="*/ 145256 h 145256"/>
              <a:gd name="connsiteX3" fmla="*/ 369093 w 1665288"/>
              <a:gd name="connsiteY3" fmla="*/ 2381 h 145256"/>
              <a:gd name="connsiteX4" fmla="*/ 0 w 1665288"/>
              <a:gd name="connsiteY4" fmla="*/ 0 h 14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5288" h="145256">
                <a:moveTo>
                  <a:pt x="0" y="0"/>
                </a:moveTo>
                <a:lnTo>
                  <a:pt x="460375" y="142081"/>
                </a:lnTo>
                <a:lnTo>
                  <a:pt x="1665288" y="145256"/>
                </a:lnTo>
                <a:lnTo>
                  <a:pt x="369093" y="2381"/>
                </a:lnTo>
                <a:lnTo>
                  <a:pt x="0" y="0"/>
                </a:lnTo>
                <a:close/>
              </a:path>
            </a:pathLst>
          </a:custGeom>
          <a:solidFill>
            <a:srgbClr val="DAE3F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22D88FB-CDDC-4979-A261-0C8349A77BF1}"/>
              </a:ext>
            </a:extLst>
          </p:cNvPr>
          <p:cNvCxnSpPr>
            <a:cxnSpLocks/>
          </p:cNvCxnSpPr>
          <p:nvPr/>
        </p:nvCxnSpPr>
        <p:spPr>
          <a:xfrm>
            <a:off x="2166938" y="2021057"/>
            <a:ext cx="1292141" cy="14429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8A7D56E8-72DA-4A53-8918-F46E2019BDCA}"/>
              </a:ext>
            </a:extLst>
          </p:cNvPr>
          <p:cNvSpPr/>
          <p:nvPr/>
        </p:nvSpPr>
        <p:spPr>
          <a:xfrm>
            <a:off x="1797352" y="2028664"/>
            <a:ext cx="461169" cy="836611"/>
          </a:xfrm>
          <a:custGeom>
            <a:avLst/>
            <a:gdLst>
              <a:gd name="connsiteX0" fmla="*/ 3175 w 444500"/>
              <a:gd name="connsiteY0" fmla="*/ 0 h 1104900"/>
              <a:gd name="connsiteX1" fmla="*/ 0 w 444500"/>
              <a:gd name="connsiteY1" fmla="*/ 241300 h 1104900"/>
              <a:gd name="connsiteX2" fmla="*/ 444500 w 444500"/>
              <a:gd name="connsiteY2" fmla="*/ 1104900 h 1104900"/>
              <a:gd name="connsiteX3" fmla="*/ 434975 w 444500"/>
              <a:gd name="connsiteY3" fmla="*/ 317500 h 1104900"/>
              <a:gd name="connsiteX4" fmla="*/ 3175 w 444500"/>
              <a:gd name="connsiteY4" fmla="*/ 0 h 1104900"/>
              <a:gd name="connsiteX0" fmla="*/ 3175 w 434975"/>
              <a:gd name="connsiteY0" fmla="*/ 0 h 1076325"/>
              <a:gd name="connsiteX1" fmla="*/ 0 w 434975"/>
              <a:gd name="connsiteY1" fmla="*/ 241300 h 1076325"/>
              <a:gd name="connsiteX2" fmla="*/ 434975 w 434975"/>
              <a:gd name="connsiteY2" fmla="*/ 1076325 h 1076325"/>
              <a:gd name="connsiteX3" fmla="*/ 434975 w 434975"/>
              <a:gd name="connsiteY3" fmla="*/ 317500 h 1076325"/>
              <a:gd name="connsiteX4" fmla="*/ 3175 w 434975"/>
              <a:gd name="connsiteY4" fmla="*/ 0 h 1076325"/>
              <a:gd name="connsiteX0" fmla="*/ 3175 w 444500"/>
              <a:gd name="connsiteY0" fmla="*/ 0 h 1108075"/>
              <a:gd name="connsiteX1" fmla="*/ 0 w 444500"/>
              <a:gd name="connsiteY1" fmla="*/ 241300 h 1108075"/>
              <a:gd name="connsiteX2" fmla="*/ 444500 w 444500"/>
              <a:gd name="connsiteY2" fmla="*/ 1108075 h 1108075"/>
              <a:gd name="connsiteX3" fmla="*/ 434975 w 444500"/>
              <a:gd name="connsiteY3" fmla="*/ 317500 h 1108075"/>
              <a:gd name="connsiteX4" fmla="*/ 3175 w 444500"/>
              <a:gd name="connsiteY4" fmla="*/ 0 h 1108075"/>
              <a:gd name="connsiteX0" fmla="*/ 3175 w 444500"/>
              <a:gd name="connsiteY0" fmla="*/ 0 h 1108075"/>
              <a:gd name="connsiteX1" fmla="*/ 0 w 444500"/>
              <a:gd name="connsiteY1" fmla="*/ 241300 h 1108075"/>
              <a:gd name="connsiteX2" fmla="*/ 444500 w 444500"/>
              <a:gd name="connsiteY2" fmla="*/ 1108075 h 1108075"/>
              <a:gd name="connsiteX3" fmla="*/ 438150 w 444500"/>
              <a:gd name="connsiteY3" fmla="*/ 317500 h 1108075"/>
              <a:gd name="connsiteX4" fmla="*/ 3175 w 444500"/>
              <a:gd name="connsiteY4" fmla="*/ 0 h 1108075"/>
              <a:gd name="connsiteX0" fmla="*/ 3175 w 442119"/>
              <a:gd name="connsiteY0" fmla="*/ 0 h 1100931"/>
              <a:gd name="connsiteX1" fmla="*/ 0 w 442119"/>
              <a:gd name="connsiteY1" fmla="*/ 241300 h 1100931"/>
              <a:gd name="connsiteX2" fmla="*/ 442119 w 442119"/>
              <a:gd name="connsiteY2" fmla="*/ 1100931 h 1100931"/>
              <a:gd name="connsiteX3" fmla="*/ 438150 w 442119"/>
              <a:gd name="connsiteY3" fmla="*/ 317500 h 1100931"/>
              <a:gd name="connsiteX4" fmla="*/ 3175 w 442119"/>
              <a:gd name="connsiteY4" fmla="*/ 0 h 1100931"/>
              <a:gd name="connsiteX0" fmla="*/ 3175 w 442119"/>
              <a:gd name="connsiteY0" fmla="*/ 0 h 1100931"/>
              <a:gd name="connsiteX1" fmla="*/ 0 w 442119"/>
              <a:gd name="connsiteY1" fmla="*/ 241300 h 1100931"/>
              <a:gd name="connsiteX2" fmla="*/ 442119 w 442119"/>
              <a:gd name="connsiteY2" fmla="*/ 1100931 h 1100931"/>
              <a:gd name="connsiteX3" fmla="*/ 440531 w 442119"/>
              <a:gd name="connsiteY3" fmla="*/ 322262 h 1100931"/>
              <a:gd name="connsiteX4" fmla="*/ 3175 w 442119"/>
              <a:gd name="connsiteY4" fmla="*/ 0 h 1100931"/>
              <a:gd name="connsiteX0" fmla="*/ 3175 w 444500"/>
              <a:gd name="connsiteY0" fmla="*/ 0 h 1019968"/>
              <a:gd name="connsiteX1" fmla="*/ 0 w 444500"/>
              <a:gd name="connsiteY1" fmla="*/ 241300 h 1019968"/>
              <a:gd name="connsiteX2" fmla="*/ 444500 w 444500"/>
              <a:gd name="connsiteY2" fmla="*/ 1019968 h 1019968"/>
              <a:gd name="connsiteX3" fmla="*/ 440531 w 444500"/>
              <a:gd name="connsiteY3" fmla="*/ 322262 h 1019968"/>
              <a:gd name="connsiteX4" fmla="*/ 3175 w 444500"/>
              <a:gd name="connsiteY4" fmla="*/ 0 h 1019968"/>
              <a:gd name="connsiteX0" fmla="*/ 19844 w 461169"/>
              <a:gd name="connsiteY0" fmla="*/ 0 h 1019968"/>
              <a:gd name="connsiteX1" fmla="*/ 0 w 461169"/>
              <a:gd name="connsiteY1" fmla="*/ 405606 h 1019968"/>
              <a:gd name="connsiteX2" fmla="*/ 461169 w 461169"/>
              <a:gd name="connsiteY2" fmla="*/ 1019968 h 1019968"/>
              <a:gd name="connsiteX3" fmla="*/ 457200 w 461169"/>
              <a:gd name="connsiteY3" fmla="*/ 322262 h 1019968"/>
              <a:gd name="connsiteX4" fmla="*/ 19844 w 461169"/>
              <a:gd name="connsiteY4" fmla="*/ 0 h 1019968"/>
              <a:gd name="connsiteX0" fmla="*/ 3175 w 461169"/>
              <a:gd name="connsiteY0" fmla="*/ 0 h 841374"/>
              <a:gd name="connsiteX1" fmla="*/ 0 w 461169"/>
              <a:gd name="connsiteY1" fmla="*/ 227012 h 841374"/>
              <a:gd name="connsiteX2" fmla="*/ 461169 w 461169"/>
              <a:gd name="connsiteY2" fmla="*/ 841374 h 841374"/>
              <a:gd name="connsiteX3" fmla="*/ 457200 w 461169"/>
              <a:gd name="connsiteY3" fmla="*/ 143668 h 841374"/>
              <a:gd name="connsiteX4" fmla="*/ 3175 w 461169"/>
              <a:gd name="connsiteY4" fmla="*/ 0 h 841374"/>
              <a:gd name="connsiteX0" fmla="*/ 794 w 461169"/>
              <a:gd name="connsiteY0" fmla="*/ 0 h 836611"/>
              <a:gd name="connsiteX1" fmla="*/ 0 w 461169"/>
              <a:gd name="connsiteY1" fmla="*/ 222249 h 836611"/>
              <a:gd name="connsiteX2" fmla="*/ 461169 w 461169"/>
              <a:gd name="connsiteY2" fmla="*/ 836611 h 836611"/>
              <a:gd name="connsiteX3" fmla="*/ 457200 w 461169"/>
              <a:gd name="connsiteY3" fmla="*/ 138905 h 836611"/>
              <a:gd name="connsiteX4" fmla="*/ 794 w 461169"/>
              <a:gd name="connsiteY4" fmla="*/ 0 h 836611"/>
              <a:gd name="connsiteX0" fmla="*/ 794 w 461169"/>
              <a:gd name="connsiteY0" fmla="*/ 0 h 836611"/>
              <a:gd name="connsiteX1" fmla="*/ 0 w 461169"/>
              <a:gd name="connsiteY1" fmla="*/ 222249 h 836611"/>
              <a:gd name="connsiteX2" fmla="*/ 461169 w 461169"/>
              <a:gd name="connsiteY2" fmla="*/ 836611 h 836611"/>
              <a:gd name="connsiteX3" fmla="*/ 457200 w 461169"/>
              <a:gd name="connsiteY3" fmla="*/ 138905 h 836611"/>
              <a:gd name="connsiteX4" fmla="*/ 794 w 461169"/>
              <a:gd name="connsiteY4" fmla="*/ 0 h 836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169" h="836611">
                <a:moveTo>
                  <a:pt x="794" y="0"/>
                </a:moveTo>
                <a:cubicBezTo>
                  <a:pt x="-264" y="80433"/>
                  <a:pt x="1058" y="141816"/>
                  <a:pt x="0" y="222249"/>
                </a:cubicBezTo>
                <a:lnTo>
                  <a:pt x="461169" y="836611"/>
                </a:lnTo>
                <a:cubicBezTo>
                  <a:pt x="459052" y="573086"/>
                  <a:pt x="459317" y="402430"/>
                  <a:pt x="457200" y="138905"/>
                </a:cubicBezTo>
                <a:lnTo>
                  <a:pt x="79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A43E89F-5BF1-4F73-AD80-CD02136BD096}"/>
              </a:ext>
            </a:extLst>
          </p:cNvPr>
          <p:cNvCxnSpPr>
            <a:cxnSpLocks/>
          </p:cNvCxnSpPr>
          <p:nvPr/>
        </p:nvCxnSpPr>
        <p:spPr>
          <a:xfrm>
            <a:off x="1796193" y="2023395"/>
            <a:ext cx="458056" cy="14282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845FAF3-C08F-4669-B4F1-87468330878D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1797352" y="2250913"/>
            <a:ext cx="464585" cy="61283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723BD84A-365B-467A-BDF4-1602EF5055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25" t="18134" r="17451" b="65579"/>
          <a:stretch/>
        </p:blipFill>
        <p:spPr>
          <a:xfrm>
            <a:off x="2261937" y="2171935"/>
            <a:ext cx="1197142" cy="69181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32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3965D93-7DBF-4816-8051-D5F24CFC5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930" y="1768643"/>
            <a:ext cx="656248" cy="141394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66AF97-FAC9-429D-8588-94785B5A4E92}"/>
              </a:ext>
            </a:extLst>
          </p:cNvPr>
          <p:cNvSpPr/>
          <p:nvPr/>
        </p:nvSpPr>
        <p:spPr>
          <a:xfrm>
            <a:off x="1796527" y="2247901"/>
            <a:ext cx="370411" cy="934686"/>
          </a:xfrm>
          <a:prstGeom prst="rect">
            <a:avLst/>
          </a:prstGeom>
          <a:noFill/>
          <a:ln w="63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6DE3AF34-948E-4D8C-8B51-CBE3C1163701}"/>
              </a:ext>
            </a:extLst>
          </p:cNvPr>
          <p:cNvCxnSpPr>
            <a:cxnSpLocks/>
          </p:cNvCxnSpPr>
          <p:nvPr/>
        </p:nvCxnSpPr>
        <p:spPr>
          <a:xfrm>
            <a:off x="2166938" y="3182587"/>
            <a:ext cx="1162135" cy="123701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91C1EF45-1DCF-4C56-845C-777427F5E61C}"/>
              </a:ext>
            </a:extLst>
          </p:cNvPr>
          <p:cNvSpPr/>
          <p:nvPr/>
        </p:nvSpPr>
        <p:spPr>
          <a:xfrm>
            <a:off x="1800749" y="1810375"/>
            <a:ext cx="1537493" cy="440531"/>
          </a:xfrm>
          <a:custGeom>
            <a:avLst/>
            <a:gdLst>
              <a:gd name="connsiteX0" fmla="*/ 0 w 1441450"/>
              <a:gd name="connsiteY0" fmla="*/ 0 h 314325"/>
              <a:gd name="connsiteX1" fmla="*/ 431800 w 1441450"/>
              <a:gd name="connsiteY1" fmla="*/ 311150 h 314325"/>
              <a:gd name="connsiteX2" fmla="*/ 1441450 w 1441450"/>
              <a:gd name="connsiteY2" fmla="*/ 314325 h 314325"/>
              <a:gd name="connsiteX3" fmla="*/ 304800 w 1441450"/>
              <a:gd name="connsiteY3" fmla="*/ 0 h 314325"/>
              <a:gd name="connsiteX4" fmla="*/ 0 w 1441450"/>
              <a:gd name="connsiteY4" fmla="*/ 0 h 314325"/>
              <a:gd name="connsiteX0" fmla="*/ 0 w 1646238"/>
              <a:gd name="connsiteY0" fmla="*/ 0 h 311150"/>
              <a:gd name="connsiteX1" fmla="*/ 431800 w 1646238"/>
              <a:gd name="connsiteY1" fmla="*/ 311150 h 311150"/>
              <a:gd name="connsiteX2" fmla="*/ 1646238 w 1646238"/>
              <a:gd name="connsiteY2" fmla="*/ 302419 h 311150"/>
              <a:gd name="connsiteX3" fmla="*/ 304800 w 1646238"/>
              <a:gd name="connsiteY3" fmla="*/ 0 h 311150"/>
              <a:gd name="connsiteX4" fmla="*/ 0 w 1646238"/>
              <a:gd name="connsiteY4" fmla="*/ 0 h 311150"/>
              <a:gd name="connsiteX0" fmla="*/ 0 w 1646238"/>
              <a:gd name="connsiteY0" fmla="*/ 0 h 319087"/>
              <a:gd name="connsiteX1" fmla="*/ 431800 w 1646238"/>
              <a:gd name="connsiteY1" fmla="*/ 311150 h 319087"/>
              <a:gd name="connsiteX2" fmla="*/ 1646238 w 1646238"/>
              <a:gd name="connsiteY2" fmla="*/ 319087 h 319087"/>
              <a:gd name="connsiteX3" fmla="*/ 304800 w 1646238"/>
              <a:gd name="connsiteY3" fmla="*/ 0 h 319087"/>
              <a:gd name="connsiteX4" fmla="*/ 0 w 1646238"/>
              <a:gd name="connsiteY4" fmla="*/ 0 h 319087"/>
              <a:gd name="connsiteX0" fmla="*/ 0 w 1646238"/>
              <a:gd name="connsiteY0" fmla="*/ 0 h 319087"/>
              <a:gd name="connsiteX1" fmla="*/ 441325 w 1646238"/>
              <a:gd name="connsiteY1" fmla="*/ 315912 h 319087"/>
              <a:gd name="connsiteX2" fmla="*/ 1646238 w 1646238"/>
              <a:gd name="connsiteY2" fmla="*/ 319087 h 319087"/>
              <a:gd name="connsiteX3" fmla="*/ 304800 w 1646238"/>
              <a:gd name="connsiteY3" fmla="*/ 0 h 319087"/>
              <a:gd name="connsiteX4" fmla="*/ 0 w 1646238"/>
              <a:gd name="connsiteY4" fmla="*/ 0 h 319087"/>
              <a:gd name="connsiteX0" fmla="*/ 0 w 1665288"/>
              <a:gd name="connsiteY0" fmla="*/ 173831 h 319087"/>
              <a:gd name="connsiteX1" fmla="*/ 460375 w 1665288"/>
              <a:gd name="connsiteY1" fmla="*/ 315912 h 319087"/>
              <a:gd name="connsiteX2" fmla="*/ 1665288 w 1665288"/>
              <a:gd name="connsiteY2" fmla="*/ 319087 h 319087"/>
              <a:gd name="connsiteX3" fmla="*/ 323850 w 1665288"/>
              <a:gd name="connsiteY3" fmla="*/ 0 h 319087"/>
              <a:gd name="connsiteX4" fmla="*/ 0 w 1665288"/>
              <a:gd name="connsiteY4" fmla="*/ 173831 h 319087"/>
              <a:gd name="connsiteX0" fmla="*/ 0 w 1665288"/>
              <a:gd name="connsiteY0" fmla="*/ 4762 h 150018"/>
              <a:gd name="connsiteX1" fmla="*/ 460375 w 1665288"/>
              <a:gd name="connsiteY1" fmla="*/ 146843 h 150018"/>
              <a:gd name="connsiteX2" fmla="*/ 1665288 w 1665288"/>
              <a:gd name="connsiteY2" fmla="*/ 150018 h 150018"/>
              <a:gd name="connsiteX3" fmla="*/ 373856 w 1665288"/>
              <a:gd name="connsiteY3" fmla="*/ 0 h 150018"/>
              <a:gd name="connsiteX4" fmla="*/ 0 w 1665288"/>
              <a:gd name="connsiteY4" fmla="*/ 4762 h 150018"/>
              <a:gd name="connsiteX0" fmla="*/ 0 w 1665288"/>
              <a:gd name="connsiteY0" fmla="*/ 0 h 145256"/>
              <a:gd name="connsiteX1" fmla="*/ 460375 w 1665288"/>
              <a:gd name="connsiteY1" fmla="*/ 142081 h 145256"/>
              <a:gd name="connsiteX2" fmla="*/ 1665288 w 1665288"/>
              <a:gd name="connsiteY2" fmla="*/ 145256 h 145256"/>
              <a:gd name="connsiteX3" fmla="*/ 369093 w 1665288"/>
              <a:gd name="connsiteY3" fmla="*/ 2381 h 145256"/>
              <a:gd name="connsiteX4" fmla="*/ 0 w 1665288"/>
              <a:gd name="connsiteY4" fmla="*/ 0 h 145256"/>
              <a:gd name="connsiteX0" fmla="*/ 0 w 1943893"/>
              <a:gd name="connsiteY0" fmla="*/ 330994 h 476250"/>
              <a:gd name="connsiteX1" fmla="*/ 460375 w 1943893"/>
              <a:gd name="connsiteY1" fmla="*/ 473075 h 476250"/>
              <a:gd name="connsiteX2" fmla="*/ 1665288 w 1943893"/>
              <a:gd name="connsiteY2" fmla="*/ 476250 h 476250"/>
              <a:gd name="connsiteX3" fmla="*/ 1943893 w 1943893"/>
              <a:gd name="connsiteY3" fmla="*/ 0 h 476250"/>
              <a:gd name="connsiteX4" fmla="*/ 0 w 1943893"/>
              <a:gd name="connsiteY4" fmla="*/ 330994 h 476250"/>
              <a:gd name="connsiteX0" fmla="*/ 400050 w 1483518"/>
              <a:gd name="connsiteY0" fmla="*/ 0 h 478631"/>
              <a:gd name="connsiteX1" fmla="*/ 0 w 1483518"/>
              <a:gd name="connsiteY1" fmla="*/ 475456 h 478631"/>
              <a:gd name="connsiteX2" fmla="*/ 1204913 w 1483518"/>
              <a:gd name="connsiteY2" fmla="*/ 478631 h 478631"/>
              <a:gd name="connsiteX3" fmla="*/ 1483518 w 1483518"/>
              <a:gd name="connsiteY3" fmla="*/ 2381 h 478631"/>
              <a:gd name="connsiteX4" fmla="*/ 400050 w 1483518"/>
              <a:gd name="connsiteY4" fmla="*/ 0 h 478631"/>
              <a:gd name="connsiteX0" fmla="*/ 454025 w 1537493"/>
              <a:gd name="connsiteY0" fmla="*/ 0 h 478631"/>
              <a:gd name="connsiteX1" fmla="*/ 0 w 1537493"/>
              <a:gd name="connsiteY1" fmla="*/ 434181 h 478631"/>
              <a:gd name="connsiteX2" fmla="*/ 1258888 w 1537493"/>
              <a:gd name="connsiteY2" fmla="*/ 478631 h 478631"/>
              <a:gd name="connsiteX3" fmla="*/ 1537493 w 1537493"/>
              <a:gd name="connsiteY3" fmla="*/ 2381 h 478631"/>
              <a:gd name="connsiteX4" fmla="*/ 454025 w 1537493"/>
              <a:gd name="connsiteY4" fmla="*/ 0 h 478631"/>
              <a:gd name="connsiteX0" fmla="*/ 454025 w 1537493"/>
              <a:gd name="connsiteY0" fmla="*/ 0 h 440531"/>
              <a:gd name="connsiteX1" fmla="*/ 0 w 1537493"/>
              <a:gd name="connsiteY1" fmla="*/ 434181 h 440531"/>
              <a:gd name="connsiteX2" fmla="*/ 350838 w 1537493"/>
              <a:gd name="connsiteY2" fmla="*/ 440531 h 440531"/>
              <a:gd name="connsiteX3" fmla="*/ 1537493 w 1537493"/>
              <a:gd name="connsiteY3" fmla="*/ 2381 h 440531"/>
              <a:gd name="connsiteX4" fmla="*/ 454025 w 1537493"/>
              <a:gd name="connsiteY4" fmla="*/ 0 h 44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493" h="440531">
                <a:moveTo>
                  <a:pt x="454025" y="0"/>
                </a:moveTo>
                <a:lnTo>
                  <a:pt x="0" y="434181"/>
                </a:lnTo>
                <a:lnTo>
                  <a:pt x="350838" y="440531"/>
                </a:lnTo>
                <a:lnTo>
                  <a:pt x="1537493" y="2381"/>
                </a:lnTo>
                <a:lnTo>
                  <a:pt x="45402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22D88FB-CDDC-4979-A261-0C8349A77BF1}"/>
              </a:ext>
            </a:extLst>
          </p:cNvPr>
          <p:cNvCxnSpPr>
            <a:cxnSpLocks/>
          </p:cNvCxnSpPr>
          <p:nvPr/>
        </p:nvCxnSpPr>
        <p:spPr>
          <a:xfrm flipV="1">
            <a:off x="2166938" y="1809749"/>
            <a:ext cx="1162135" cy="43815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8A7D56E8-72DA-4A53-8918-F46E2019BDCA}"/>
              </a:ext>
            </a:extLst>
          </p:cNvPr>
          <p:cNvSpPr/>
          <p:nvPr/>
        </p:nvSpPr>
        <p:spPr>
          <a:xfrm>
            <a:off x="1797593" y="1812131"/>
            <a:ext cx="460798" cy="2615406"/>
          </a:xfrm>
          <a:custGeom>
            <a:avLst/>
            <a:gdLst>
              <a:gd name="connsiteX0" fmla="*/ 3175 w 444500"/>
              <a:gd name="connsiteY0" fmla="*/ 0 h 1104900"/>
              <a:gd name="connsiteX1" fmla="*/ 0 w 444500"/>
              <a:gd name="connsiteY1" fmla="*/ 241300 h 1104900"/>
              <a:gd name="connsiteX2" fmla="*/ 444500 w 444500"/>
              <a:gd name="connsiteY2" fmla="*/ 1104900 h 1104900"/>
              <a:gd name="connsiteX3" fmla="*/ 434975 w 444500"/>
              <a:gd name="connsiteY3" fmla="*/ 317500 h 1104900"/>
              <a:gd name="connsiteX4" fmla="*/ 3175 w 444500"/>
              <a:gd name="connsiteY4" fmla="*/ 0 h 1104900"/>
              <a:gd name="connsiteX0" fmla="*/ 3175 w 434975"/>
              <a:gd name="connsiteY0" fmla="*/ 0 h 1076325"/>
              <a:gd name="connsiteX1" fmla="*/ 0 w 434975"/>
              <a:gd name="connsiteY1" fmla="*/ 241300 h 1076325"/>
              <a:gd name="connsiteX2" fmla="*/ 434975 w 434975"/>
              <a:gd name="connsiteY2" fmla="*/ 1076325 h 1076325"/>
              <a:gd name="connsiteX3" fmla="*/ 434975 w 434975"/>
              <a:gd name="connsiteY3" fmla="*/ 317500 h 1076325"/>
              <a:gd name="connsiteX4" fmla="*/ 3175 w 434975"/>
              <a:gd name="connsiteY4" fmla="*/ 0 h 1076325"/>
              <a:gd name="connsiteX0" fmla="*/ 3175 w 444500"/>
              <a:gd name="connsiteY0" fmla="*/ 0 h 1108075"/>
              <a:gd name="connsiteX1" fmla="*/ 0 w 444500"/>
              <a:gd name="connsiteY1" fmla="*/ 241300 h 1108075"/>
              <a:gd name="connsiteX2" fmla="*/ 444500 w 444500"/>
              <a:gd name="connsiteY2" fmla="*/ 1108075 h 1108075"/>
              <a:gd name="connsiteX3" fmla="*/ 434975 w 444500"/>
              <a:gd name="connsiteY3" fmla="*/ 317500 h 1108075"/>
              <a:gd name="connsiteX4" fmla="*/ 3175 w 444500"/>
              <a:gd name="connsiteY4" fmla="*/ 0 h 1108075"/>
              <a:gd name="connsiteX0" fmla="*/ 3175 w 444500"/>
              <a:gd name="connsiteY0" fmla="*/ 0 h 1108075"/>
              <a:gd name="connsiteX1" fmla="*/ 0 w 444500"/>
              <a:gd name="connsiteY1" fmla="*/ 241300 h 1108075"/>
              <a:gd name="connsiteX2" fmla="*/ 444500 w 444500"/>
              <a:gd name="connsiteY2" fmla="*/ 1108075 h 1108075"/>
              <a:gd name="connsiteX3" fmla="*/ 438150 w 444500"/>
              <a:gd name="connsiteY3" fmla="*/ 317500 h 1108075"/>
              <a:gd name="connsiteX4" fmla="*/ 3175 w 444500"/>
              <a:gd name="connsiteY4" fmla="*/ 0 h 1108075"/>
              <a:gd name="connsiteX0" fmla="*/ 3175 w 442119"/>
              <a:gd name="connsiteY0" fmla="*/ 0 h 1100931"/>
              <a:gd name="connsiteX1" fmla="*/ 0 w 442119"/>
              <a:gd name="connsiteY1" fmla="*/ 241300 h 1100931"/>
              <a:gd name="connsiteX2" fmla="*/ 442119 w 442119"/>
              <a:gd name="connsiteY2" fmla="*/ 1100931 h 1100931"/>
              <a:gd name="connsiteX3" fmla="*/ 438150 w 442119"/>
              <a:gd name="connsiteY3" fmla="*/ 317500 h 1100931"/>
              <a:gd name="connsiteX4" fmla="*/ 3175 w 442119"/>
              <a:gd name="connsiteY4" fmla="*/ 0 h 1100931"/>
              <a:gd name="connsiteX0" fmla="*/ 3175 w 442119"/>
              <a:gd name="connsiteY0" fmla="*/ 0 h 1100931"/>
              <a:gd name="connsiteX1" fmla="*/ 0 w 442119"/>
              <a:gd name="connsiteY1" fmla="*/ 241300 h 1100931"/>
              <a:gd name="connsiteX2" fmla="*/ 442119 w 442119"/>
              <a:gd name="connsiteY2" fmla="*/ 1100931 h 1100931"/>
              <a:gd name="connsiteX3" fmla="*/ 440531 w 442119"/>
              <a:gd name="connsiteY3" fmla="*/ 322262 h 1100931"/>
              <a:gd name="connsiteX4" fmla="*/ 3175 w 442119"/>
              <a:gd name="connsiteY4" fmla="*/ 0 h 1100931"/>
              <a:gd name="connsiteX0" fmla="*/ 3175 w 444500"/>
              <a:gd name="connsiteY0" fmla="*/ 0 h 1019968"/>
              <a:gd name="connsiteX1" fmla="*/ 0 w 444500"/>
              <a:gd name="connsiteY1" fmla="*/ 241300 h 1019968"/>
              <a:gd name="connsiteX2" fmla="*/ 444500 w 444500"/>
              <a:gd name="connsiteY2" fmla="*/ 1019968 h 1019968"/>
              <a:gd name="connsiteX3" fmla="*/ 440531 w 444500"/>
              <a:gd name="connsiteY3" fmla="*/ 322262 h 1019968"/>
              <a:gd name="connsiteX4" fmla="*/ 3175 w 444500"/>
              <a:gd name="connsiteY4" fmla="*/ 0 h 1019968"/>
              <a:gd name="connsiteX0" fmla="*/ 19844 w 461169"/>
              <a:gd name="connsiteY0" fmla="*/ 0 h 1019968"/>
              <a:gd name="connsiteX1" fmla="*/ 0 w 461169"/>
              <a:gd name="connsiteY1" fmla="*/ 405606 h 1019968"/>
              <a:gd name="connsiteX2" fmla="*/ 461169 w 461169"/>
              <a:gd name="connsiteY2" fmla="*/ 1019968 h 1019968"/>
              <a:gd name="connsiteX3" fmla="*/ 457200 w 461169"/>
              <a:gd name="connsiteY3" fmla="*/ 322262 h 1019968"/>
              <a:gd name="connsiteX4" fmla="*/ 19844 w 461169"/>
              <a:gd name="connsiteY4" fmla="*/ 0 h 1019968"/>
              <a:gd name="connsiteX0" fmla="*/ 3175 w 461169"/>
              <a:gd name="connsiteY0" fmla="*/ 0 h 841374"/>
              <a:gd name="connsiteX1" fmla="*/ 0 w 461169"/>
              <a:gd name="connsiteY1" fmla="*/ 227012 h 841374"/>
              <a:gd name="connsiteX2" fmla="*/ 461169 w 461169"/>
              <a:gd name="connsiteY2" fmla="*/ 841374 h 841374"/>
              <a:gd name="connsiteX3" fmla="*/ 457200 w 461169"/>
              <a:gd name="connsiteY3" fmla="*/ 143668 h 841374"/>
              <a:gd name="connsiteX4" fmla="*/ 3175 w 461169"/>
              <a:gd name="connsiteY4" fmla="*/ 0 h 841374"/>
              <a:gd name="connsiteX0" fmla="*/ 794 w 461169"/>
              <a:gd name="connsiteY0" fmla="*/ 0 h 836611"/>
              <a:gd name="connsiteX1" fmla="*/ 0 w 461169"/>
              <a:gd name="connsiteY1" fmla="*/ 222249 h 836611"/>
              <a:gd name="connsiteX2" fmla="*/ 461169 w 461169"/>
              <a:gd name="connsiteY2" fmla="*/ 836611 h 836611"/>
              <a:gd name="connsiteX3" fmla="*/ 457200 w 461169"/>
              <a:gd name="connsiteY3" fmla="*/ 138905 h 836611"/>
              <a:gd name="connsiteX4" fmla="*/ 794 w 461169"/>
              <a:gd name="connsiteY4" fmla="*/ 0 h 836611"/>
              <a:gd name="connsiteX0" fmla="*/ 794 w 461169"/>
              <a:gd name="connsiteY0" fmla="*/ 0 h 836611"/>
              <a:gd name="connsiteX1" fmla="*/ 0 w 461169"/>
              <a:gd name="connsiteY1" fmla="*/ 222249 h 836611"/>
              <a:gd name="connsiteX2" fmla="*/ 461169 w 461169"/>
              <a:gd name="connsiteY2" fmla="*/ 836611 h 836611"/>
              <a:gd name="connsiteX3" fmla="*/ 457200 w 461169"/>
              <a:gd name="connsiteY3" fmla="*/ 138905 h 836611"/>
              <a:gd name="connsiteX4" fmla="*/ 794 w 461169"/>
              <a:gd name="connsiteY4" fmla="*/ 0 h 836611"/>
              <a:gd name="connsiteX0" fmla="*/ 794 w 461169"/>
              <a:gd name="connsiteY0" fmla="*/ 0 h 836611"/>
              <a:gd name="connsiteX1" fmla="*/ 0 w 461169"/>
              <a:gd name="connsiteY1" fmla="*/ 222249 h 836611"/>
              <a:gd name="connsiteX2" fmla="*/ 461169 w 461169"/>
              <a:gd name="connsiteY2" fmla="*/ 836611 h 836611"/>
              <a:gd name="connsiteX3" fmla="*/ 460375 w 461169"/>
              <a:gd name="connsiteY3" fmla="*/ 135730 h 836611"/>
              <a:gd name="connsiteX4" fmla="*/ 794 w 461169"/>
              <a:gd name="connsiteY4" fmla="*/ 0 h 836611"/>
              <a:gd name="connsiteX0" fmla="*/ 794 w 461169"/>
              <a:gd name="connsiteY0" fmla="*/ 432595 h 1269206"/>
              <a:gd name="connsiteX1" fmla="*/ 0 w 461169"/>
              <a:gd name="connsiteY1" fmla="*/ 654844 h 1269206"/>
              <a:gd name="connsiteX2" fmla="*/ 461169 w 461169"/>
              <a:gd name="connsiteY2" fmla="*/ 1269206 h 1269206"/>
              <a:gd name="connsiteX3" fmla="*/ 457200 w 461169"/>
              <a:gd name="connsiteY3" fmla="*/ 0 h 1269206"/>
              <a:gd name="connsiteX4" fmla="*/ 794 w 461169"/>
              <a:gd name="connsiteY4" fmla="*/ 432595 h 1269206"/>
              <a:gd name="connsiteX0" fmla="*/ 794 w 457623"/>
              <a:gd name="connsiteY0" fmla="*/ 432595 h 2615406"/>
              <a:gd name="connsiteX1" fmla="*/ 0 w 457623"/>
              <a:gd name="connsiteY1" fmla="*/ 654844 h 2615406"/>
              <a:gd name="connsiteX2" fmla="*/ 454819 w 457623"/>
              <a:gd name="connsiteY2" fmla="*/ 2615406 h 2615406"/>
              <a:gd name="connsiteX3" fmla="*/ 457200 w 457623"/>
              <a:gd name="connsiteY3" fmla="*/ 0 h 2615406"/>
              <a:gd name="connsiteX4" fmla="*/ 794 w 457623"/>
              <a:gd name="connsiteY4" fmla="*/ 432595 h 2615406"/>
              <a:gd name="connsiteX0" fmla="*/ 3969 w 460798"/>
              <a:gd name="connsiteY0" fmla="*/ 432595 h 2615406"/>
              <a:gd name="connsiteX1" fmla="*/ 0 w 460798"/>
              <a:gd name="connsiteY1" fmla="*/ 1369219 h 2615406"/>
              <a:gd name="connsiteX2" fmla="*/ 457994 w 460798"/>
              <a:gd name="connsiteY2" fmla="*/ 2615406 h 2615406"/>
              <a:gd name="connsiteX3" fmla="*/ 460375 w 460798"/>
              <a:gd name="connsiteY3" fmla="*/ 0 h 2615406"/>
              <a:gd name="connsiteX4" fmla="*/ 3969 w 460798"/>
              <a:gd name="connsiteY4" fmla="*/ 432595 h 261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798" h="2615406">
                <a:moveTo>
                  <a:pt x="3969" y="432595"/>
                </a:moveTo>
                <a:cubicBezTo>
                  <a:pt x="2911" y="513028"/>
                  <a:pt x="1058" y="1288786"/>
                  <a:pt x="0" y="1369219"/>
                </a:cubicBezTo>
                <a:lnTo>
                  <a:pt x="457994" y="2615406"/>
                </a:lnTo>
                <a:cubicBezTo>
                  <a:pt x="455877" y="2351881"/>
                  <a:pt x="462492" y="263525"/>
                  <a:pt x="460375" y="0"/>
                </a:cubicBezTo>
                <a:lnTo>
                  <a:pt x="3969" y="43259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A43E89F-5BF1-4F73-AD80-CD02136BD096}"/>
              </a:ext>
            </a:extLst>
          </p:cNvPr>
          <p:cNvCxnSpPr>
            <a:cxnSpLocks/>
          </p:cNvCxnSpPr>
          <p:nvPr/>
        </p:nvCxnSpPr>
        <p:spPr>
          <a:xfrm flipV="1">
            <a:off x="1796527" y="1809750"/>
            <a:ext cx="460898" cy="4381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845FAF3-C08F-4669-B4F1-87468330878D}"/>
              </a:ext>
            </a:extLst>
          </p:cNvPr>
          <p:cNvCxnSpPr>
            <a:cxnSpLocks/>
          </p:cNvCxnSpPr>
          <p:nvPr/>
        </p:nvCxnSpPr>
        <p:spPr>
          <a:xfrm>
            <a:off x="1796527" y="3182586"/>
            <a:ext cx="457723" cy="124018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05A15EE1-57C1-409D-B805-63D60370F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33" t="34285" r="19689"/>
          <a:stretch/>
        </p:blipFill>
        <p:spPr>
          <a:xfrm>
            <a:off x="2261937" y="1813557"/>
            <a:ext cx="1067136" cy="260604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9329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9F362C3-A4AB-4641-9F6D-4642B9682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40" y="4633272"/>
            <a:ext cx="2702769" cy="222472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E1B0B27-B304-48B4-9BC0-CF7B2B235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190" y="0"/>
            <a:ext cx="83316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1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9F362C3-A4AB-4641-9F6D-4642B9682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660" y="2431092"/>
            <a:ext cx="2702769" cy="22247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441A8D7-C111-4D09-BF90-EC32A73765C2}"/>
              </a:ext>
            </a:extLst>
          </p:cNvPr>
          <p:cNvSpPr/>
          <p:nvPr/>
        </p:nvSpPr>
        <p:spPr>
          <a:xfrm>
            <a:off x="2659380" y="2689860"/>
            <a:ext cx="350520" cy="459740"/>
          </a:xfrm>
          <a:prstGeom prst="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2B5354-45CD-4BCA-B1C6-21FBE394D8F8}"/>
              </a:ext>
            </a:extLst>
          </p:cNvPr>
          <p:cNvSpPr/>
          <p:nvPr/>
        </p:nvSpPr>
        <p:spPr>
          <a:xfrm>
            <a:off x="2308860" y="4354830"/>
            <a:ext cx="1031240" cy="274320"/>
          </a:xfrm>
          <a:prstGeom prst="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0DD5DC3-36D1-40E9-B0EF-C4A70009E4E0}"/>
              </a:ext>
            </a:extLst>
          </p:cNvPr>
          <p:cNvCxnSpPr/>
          <p:nvPr/>
        </p:nvCxnSpPr>
        <p:spPr>
          <a:xfrm flipV="1">
            <a:off x="2659380" y="2333625"/>
            <a:ext cx="2903220" cy="356235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1CCC1002-AF9E-48D3-AC57-2C75EEFC615A}"/>
              </a:ext>
            </a:extLst>
          </p:cNvPr>
          <p:cNvCxnSpPr>
            <a:cxnSpLocks/>
          </p:cNvCxnSpPr>
          <p:nvPr/>
        </p:nvCxnSpPr>
        <p:spPr>
          <a:xfrm>
            <a:off x="2656205" y="3149600"/>
            <a:ext cx="2903220" cy="523875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805767F-9D03-40A6-BFA7-1F0D10834C04}"/>
              </a:ext>
            </a:extLst>
          </p:cNvPr>
          <p:cNvCxnSpPr>
            <a:cxnSpLocks/>
          </p:cNvCxnSpPr>
          <p:nvPr/>
        </p:nvCxnSpPr>
        <p:spPr>
          <a:xfrm flipV="1">
            <a:off x="3009900" y="2330450"/>
            <a:ext cx="3667125" cy="359411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A0ADE354-3FDD-4F6A-A67F-A480394C01F9}"/>
              </a:ext>
            </a:extLst>
          </p:cNvPr>
          <p:cNvCxnSpPr>
            <a:cxnSpLocks/>
          </p:cNvCxnSpPr>
          <p:nvPr/>
        </p:nvCxnSpPr>
        <p:spPr>
          <a:xfrm>
            <a:off x="3009900" y="3149600"/>
            <a:ext cx="3670300" cy="5270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>
            <a:extLst>
              <a:ext uri="{FF2B5EF4-FFF2-40B4-BE49-F238E27FC236}">
                <a16:creationId xmlns:a16="http://schemas.microsoft.com/office/drawing/2014/main" id="{B08D3328-82FE-4635-91F0-CF54A7A48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425" y="2333625"/>
            <a:ext cx="1114286" cy="133333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742AE3A-1631-4D35-BC7D-92A7F154A415}"/>
              </a:ext>
            </a:extLst>
          </p:cNvPr>
          <p:cNvCxnSpPr>
            <a:cxnSpLocks/>
          </p:cNvCxnSpPr>
          <p:nvPr/>
        </p:nvCxnSpPr>
        <p:spPr>
          <a:xfrm flipV="1">
            <a:off x="2308860" y="4089400"/>
            <a:ext cx="2161540" cy="268605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A8A3FB0-C887-4E61-BC01-608A360E6215}"/>
              </a:ext>
            </a:extLst>
          </p:cNvPr>
          <p:cNvCxnSpPr>
            <a:cxnSpLocks/>
          </p:cNvCxnSpPr>
          <p:nvPr/>
        </p:nvCxnSpPr>
        <p:spPr>
          <a:xfrm>
            <a:off x="2308860" y="4629150"/>
            <a:ext cx="2161540" cy="288925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0DD3D246-F875-4BAC-B978-AA3365681C80}"/>
              </a:ext>
            </a:extLst>
          </p:cNvPr>
          <p:cNvCxnSpPr>
            <a:cxnSpLocks/>
          </p:cNvCxnSpPr>
          <p:nvPr/>
        </p:nvCxnSpPr>
        <p:spPr>
          <a:xfrm flipV="1">
            <a:off x="3340100" y="4086225"/>
            <a:ext cx="4384675" cy="268605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E06F190-6F00-4AE7-B10D-E5F5AF9F0E96}"/>
              </a:ext>
            </a:extLst>
          </p:cNvPr>
          <p:cNvCxnSpPr>
            <a:cxnSpLocks/>
          </p:cNvCxnSpPr>
          <p:nvPr/>
        </p:nvCxnSpPr>
        <p:spPr>
          <a:xfrm>
            <a:off x="3340100" y="4628198"/>
            <a:ext cx="4381500" cy="293052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B4FB4E56-F369-4E17-AC36-26B2FD5908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19" t="86556" r="30520" b="1445"/>
          <a:stretch/>
        </p:blipFill>
        <p:spPr>
          <a:xfrm>
            <a:off x="4472940" y="4091940"/>
            <a:ext cx="3246120" cy="82296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474704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0</Words>
  <Application>Microsoft Office PowerPoint</Application>
  <PresentationFormat>Grand écran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Pierre-Alain Etique</dc:creator>
  <cp:lastModifiedBy>Pierre-Alain Etique</cp:lastModifiedBy>
  <cp:revision>6</cp:revision>
  <dcterms:created xsi:type="dcterms:W3CDTF">2020-08-22T20:41:21Z</dcterms:created>
  <dcterms:modified xsi:type="dcterms:W3CDTF">2020-08-22T22:08:35Z</dcterms:modified>
</cp:coreProperties>
</file>