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FF"/>
    <a:srgbClr val="FFFF00"/>
    <a:srgbClr val="C0C0C0"/>
    <a:srgbClr val="808080"/>
    <a:srgbClr val="808000"/>
    <a:srgbClr val="800000"/>
    <a:srgbClr val="4472C4"/>
    <a:srgbClr val="8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3C39B-B8AF-4423-96F4-5FBE9485D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620181-3549-4BD8-AD4A-F98067927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A4CC9-90B7-42BA-B842-FD099BAB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89FE71-DE6A-4A9C-BA5E-A440E244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748793-61DB-4A06-B358-C8E34A07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826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79379-5881-4DD9-AD8E-1B3E221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131B27-7B1C-4B0A-8CFC-8E781A327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EDFAA1-7CB9-45AC-A8B9-58E27CF8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08BBA-DE47-4186-8682-BA2951F4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A7B10-984D-4A62-8BD4-A12E0E4D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773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16E9C-BDAF-4D95-9BF2-8AFA9E23F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336CAF-C7A9-4033-8EB6-CB34090D5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82169-0D47-4ED5-8764-AA4C1F88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EA3AD-CB00-4E42-9BD9-F8478976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B63F0-AA0F-4E19-976A-A4553E14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434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D0037-236F-48C5-B271-61793747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6111B-76C2-4558-A6FD-5A46FE94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47DD6-A78A-4A93-A80B-DFC2E317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0B524-0F44-4CDA-AF12-7909E0B4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085A1-DCEE-4884-AB90-99FE0D17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71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451E2-D794-403C-9B53-274FBD61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4CC1F-E21B-4539-AC8F-EA8D2B1F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BD5AB9-A6D0-4BFD-95FF-DADA7B95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F99BB-9F35-4672-8D3C-0E37C92E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65D0C-D901-4782-9388-F93E53E3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993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A8016-FDAB-4C79-9772-05468444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C91373-4CB0-41C5-BBBB-D4B0249A8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1A5AB1-A125-4EED-AC93-4F7E05B4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00953E-82FA-4251-83D8-BB105DA3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1E0052-40ED-4B73-B5A4-35349EBA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AC7CBC-D948-4DD5-9D38-D3FC96D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44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E8622-1CAE-4507-9055-9647ECCD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6DFDAC-3364-4435-AA45-A01FE7D9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D1651A-5C33-41DC-BB10-357625D6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C6C263-6A29-4671-A5B1-68BED992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0AFB58-57B2-4D8F-90C6-3840530D3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1CF65A-DED4-473A-8BB8-2674A02D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9BDBF0-AC2D-4531-B260-61BD0F64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4D8DD3-9C65-4D33-BC4E-9E22D5FC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747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81EC4-A624-4257-A698-92D8BE32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251C61-518B-458A-AD67-9F64678A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0CFADB-A8DF-4AA0-B546-FB707E59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9B5759-9D9B-4590-824C-F6025C93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280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DFC3CC-4306-4573-9F83-9E9323F0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902431-ADBA-44B2-BF59-23865DAA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8C293B-DBE9-44C3-8F81-4A7595E1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218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2D685-0E6B-4E9A-A9A6-D7153D51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D968C5-3547-4309-9330-94C38075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264A75-064A-4EF2-8F4D-184FA2DD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FD8AF3-18AB-46B1-A41F-161B97AB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6D6CA5-E655-485B-A991-3778359B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60CCBB-5658-4BAB-A586-0B732CA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84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78427-D115-45E0-B02F-2745B4B1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29D85F-7A00-4F5B-9094-775486B0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BBCBF6-E9A6-473D-AB87-17CB66562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A8A77-911E-4C61-ABDC-77BBD763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4E44E4-A8C2-4267-AF61-8D316CDD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4554C3-147E-497B-94B0-520381F5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21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AA2D45-0482-44B5-9C07-4E3BBBB6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9ACE3-8B0E-48FF-B3C8-5A705E7B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BE049-DACE-40DF-A2E0-8C065E9D8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786A-2353-4545-AE1F-FC2F30F9365F}" type="datetimeFigureOut">
              <a:rPr lang="fr-CH" smtClean="0"/>
              <a:t>22.03.2020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8D3181-29C7-436F-A464-449E57EBE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26585-9960-4675-B98E-5AA93BA6F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0B6A6-6C92-4971-953C-E5F59EA27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61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99E9031-1E8A-4060-92E7-9853FE6D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41" y="1226212"/>
            <a:ext cx="1628571" cy="1371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4871CA-30B9-4631-9B15-8CDA568F8342}"/>
              </a:ext>
            </a:extLst>
          </p:cNvPr>
          <p:cNvSpPr/>
          <p:nvPr/>
        </p:nvSpPr>
        <p:spPr>
          <a:xfrm>
            <a:off x="561109" y="3210791"/>
            <a:ext cx="467591" cy="44680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6EC00-312A-4375-8ED8-561532C344F3}"/>
              </a:ext>
            </a:extLst>
          </p:cNvPr>
          <p:cNvSpPr/>
          <p:nvPr/>
        </p:nvSpPr>
        <p:spPr>
          <a:xfrm>
            <a:off x="1181100" y="3205595"/>
            <a:ext cx="467591" cy="44680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D7D34C-0C3A-4B1A-B50A-0F860A9316CE}"/>
              </a:ext>
            </a:extLst>
          </p:cNvPr>
          <p:cNvSpPr/>
          <p:nvPr/>
        </p:nvSpPr>
        <p:spPr>
          <a:xfrm>
            <a:off x="1801091" y="3200399"/>
            <a:ext cx="467591" cy="44680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7F9F6-9067-4927-A59A-B7111D859321}"/>
              </a:ext>
            </a:extLst>
          </p:cNvPr>
          <p:cNvSpPr/>
          <p:nvPr/>
        </p:nvSpPr>
        <p:spPr>
          <a:xfrm>
            <a:off x="2421082" y="3195203"/>
            <a:ext cx="467591" cy="44680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CC9D74-AEA3-4CB1-B8B6-2DB96E8B41DD}"/>
              </a:ext>
            </a:extLst>
          </p:cNvPr>
          <p:cNvSpPr/>
          <p:nvPr/>
        </p:nvSpPr>
        <p:spPr>
          <a:xfrm>
            <a:off x="561109" y="3792765"/>
            <a:ext cx="467591" cy="446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109A2-9B4B-4F84-AFFB-A3EBE7741723}"/>
              </a:ext>
            </a:extLst>
          </p:cNvPr>
          <p:cNvSpPr/>
          <p:nvPr/>
        </p:nvSpPr>
        <p:spPr>
          <a:xfrm>
            <a:off x="1181100" y="3787569"/>
            <a:ext cx="467591" cy="44680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A0737-A5FB-4922-8FD9-5868A52EEFEE}"/>
              </a:ext>
            </a:extLst>
          </p:cNvPr>
          <p:cNvSpPr/>
          <p:nvPr/>
        </p:nvSpPr>
        <p:spPr>
          <a:xfrm>
            <a:off x="1801091" y="3782373"/>
            <a:ext cx="467591" cy="4468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5326E-4971-45D3-9E24-6C09AB54859B}"/>
              </a:ext>
            </a:extLst>
          </p:cNvPr>
          <p:cNvSpPr/>
          <p:nvPr/>
        </p:nvSpPr>
        <p:spPr>
          <a:xfrm>
            <a:off x="2421082" y="3777177"/>
            <a:ext cx="467591" cy="446809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BFECD-EF4C-43A3-9627-C3AED927183B}"/>
              </a:ext>
            </a:extLst>
          </p:cNvPr>
          <p:cNvSpPr/>
          <p:nvPr/>
        </p:nvSpPr>
        <p:spPr>
          <a:xfrm>
            <a:off x="561109" y="4374739"/>
            <a:ext cx="467591" cy="446809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EFF3D8-BF1B-41EA-973F-EFBE82E243DE}"/>
              </a:ext>
            </a:extLst>
          </p:cNvPr>
          <p:cNvSpPr/>
          <p:nvPr/>
        </p:nvSpPr>
        <p:spPr>
          <a:xfrm>
            <a:off x="1181100" y="4369543"/>
            <a:ext cx="467591" cy="446809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E7DAD-0494-4904-B463-D3B2A6FBC570}"/>
              </a:ext>
            </a:extLst>
          </p:cNvPr>
          <p:cNvSpPr/>
          <p:nvPr/>
        </p:nvSpPr>
        <p:spPr>
          <a:xfrm>
            <a:off x="1801091" y="4364347"/>
            <a:ext cx="467591" cy="446809"/>
          </a:xfrm>
          <a:prstGeom prst="rect">
            <a:avLst/>
          </a:prstGeom>
          <a:solidFill>
            <a:srgbClr val="8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6EFD4C-2D2A-4F89-A271-243FAA7392C5}"/>
              </a:ext>
            </a:extLst>
          </p:cNvPr>
          <p:cNvSpPr/>
          <p:nvPr/>
        </p:nvSpPr>
        <p:spPr>
          <a:xfrm>
            <a:off x="2421082" y="4359151"/>
            <a:ext cx="467591" cy="446809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D946E-177A-4DB2-A6FF-2F65BA752A39}"/>
              </a:ext>
            </a:extLst>
          </p:cNvPr>
          <p:cNvSpPr/>
          <p:nvPr/>
        </p:nvSpPr>
        <p:spPr>
          <a:xfrm>
            <a:off x="561109" y="4956713"/>
            <a:ext cx="467591" cy="446809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7A82FD-DBD0-4954-94E1-55A2DA8438F0}"/>
              </a:ext>
            </a:extLst>
          </p:cNvPr>
          <p:cNvSpPr/>
          <p:nvPr/>
        </p:nvSpPr>
        <p:spPr>
          <a:xfrm>
            <a:off x="1181100" y="4951517"/>
            <a:ext cx="467591" cy="4468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66F883-8BD5-4DEC-8B41-3BE4DEA149B2}"/>
              </a:ext>
            </a:extLst>
          </p:cNvPr>
          <p:cNvSpPr/>
          <p:nvPr/>
        </p:nvSpPr>
        <p:spPr>
          <a:xfrm>
            <a:off x="1801091" y="4946321"/>
            <a:ext cx="467591" cy="44680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0A8E1-297A-4E19-9F13-9A4EBEDD6CE7}"/>
              </a:ext>
            </a:extLst>
          </p:cNvPr>
          <p:cNvSpPr/>
          <p:nvPr/>
        </p:nvSpPr>
        <p:spPr>
          <a:xfrm>
            <a:off x="2421082" y="4941125"/>
            <a:ext cx="467591" cy="4468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5A03132-112B-4D48-959A-3640C59E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476" y="1044923"/>
            <a:ext cx="8209524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12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Pierre-Alain Etique</cp:lastModifiedBy>
  <cp:revision>5</cp:revision>
  <dcterms:created xsi:type="dcterms:W3CDTF">2020-03-22T21:24:04Z</dcterms:created>
  <dcterms:modified xsi:type="dcterms:W3CDTF">2020-03-22T23:41:06Z</dcterms:modified>
</cp:coreProperties>
</file>