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19F0"/>
    <a:srgbClr val="3366FF"/>
    <a:srgbClr val="AB7942"/>
    <a:srgbClr val="A414D2"/>
    <a:srgbClr val="339966"/>
    <a:srgbClr val="FF6600"/>
    <a:srgbClr val="FFF301"/>
    <a:srgbClr val="FFFFFF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F3688-E36B-49E8-B8FC-011E065C8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E1FB0B-4B39-46E6-9C4A-D258C606E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20D89E-154D-4527-80E3-EEA5436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3D13-3ED9-47C2-AF2F-EDC6EA4DF2BE}" type="datetimeFigureOut">
              <a:rPr lang="fr-CH" smtClean="0"/>
              <a:t>30.01.2020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790F9B-F8C5-46DB-980D-036813A6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7B3185-7829-4F23-8288-305CEE03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B366-893F-43F6-963F-D06B40D8A9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375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620B6-7AF3-465A-86AD-9AC0E3AC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DE078B-E1E9-4350-AC30-630466B3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D01B5-93FD-46ED-AA69-D5B4FF66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3D13-3ED9-47C2-AF2F-EDC6EA4DF2BE}" type="datetimeFigureOut">
              <a:rPr lang="fr-CH" smtClean="0"/>
              <a:t>30.01.2020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F00B22-DE48-4055-9AC1-27C59C42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9D58D-3843-4E60-9E53-EDC564B0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B366-893F-43F6-963F-D06B40D8A9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483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E0A380-6055-4DA1-AD8F-BBE0B33A7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B92E98-1D28-4950-AD62-BB51D13ED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7A1723-2C4F-4A75-9132-591D0955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3D13-3ED9-47C2-AF2F-EDC6EA4DF2BE}" type="datetimeFigureOut">
              <a:rPr lang="fr-CH" smtClean="0"/>
              <a:t>30.01.2020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7617E-7050-40B7-922A-0D09DBBC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9FD850-41CB-4DE0-9F4B-45AB2FB5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B366-893F-43F6-963F-D06B40D8A9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540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0D90F-4A30-4D11-B1A6-F689F887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C294FA-E58A-46B8-AD4D-6328B971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0C3D2D-7610-4D88-8D40-4C692423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3D13-3ED9-47C2-AF2F-EDC6EA4DF2BE}" type="datetimeFigureOut">
              <a:rPr lang="fr-CH" smtClean="0"/>
              <a:t>30.01.2020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0D45F0-5008-4249-A789-339713F8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34E8B-9BF0-4E8A-9D36-A14513FF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B366-893F-43F6-963F-D06B40D8A9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903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2244D-D742-4A01-A112-7F45C4A3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14CAD4-A91D-4443-BFBA-C8D3128B1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A95D0-1837-495D-A3D2-DB4BB8A4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3D13-3ED9-47C2-AF2F-EDC6EA4DF2BE}" type="datetimeFigureOut">
              <a:rPr lang="fr-CH" smtClean="0"/>
              <a:t>30.01.2020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E7FDE-EF32-4792-A93E-6A81246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45E90-26D4-4C7C-A316-B621CE15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B366-893F-43F6-963F-D06B40D8A9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084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6487E-0D6E-40EF-9BAB-2DEB80FE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168FC-6405-42DE-9CD4-740A5FBF1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97AA8E-FAEB-46C9-9BFE-3FDEACE4F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5C0C8B-E936-4ED3-B918-7ED6FD76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3D13-3ED9-47C2-AF2F-EDC6EA4DF2BE}" type="datetimeFigureOut">
              <a:rPr lang="fr-CH" smtClean="0"/>
              <a:t>30.01.2020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166F59-AF67-44C7-B097-F99FEF6C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2ECAC1-F63C-4E42-92C9-665E4312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B366-893F-43F6-963F-D06B40D8A9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972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DC8DD-2463-4565-A0EE-7D9BAF96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1CA21C-CEAC-43DE-8000-C31D1075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FBFB73-3641-4FCB-8061-36E1D503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C7D541-CF7C-4AFD-97F2-7B8D9992A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267AF8-A12D-4A68-BE7D-179CFF5AD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B6CD6D-0E7B-4661-B70B-7B133353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3D13-3ED9-47C2-AF2F-EDC6EA4DF2BE}" type="datetimeFigureOut">
              <a:rPr lang="fr-CH" smtClean="0"/>
              <a:t>30.01.2020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0D173A-A760-4476-B986-7CE4ADA3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D4E057-5F58-4E77-B7B0-F7820721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B366-893F-43F6-963F-D06B40D8A9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271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6DEC0-41C9-4A3B-B324-6E30781D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40C36B-CA80-4379-A06E-23E6211C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3D13-3ED9-47C2-AF2F-EDC6EA4DF2BE}" type="datetimeFigureOut">
              <a:rPr lang="fr-CH" smtClean="0"/>
              <a:t>30.01.2020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3BBECD-B559-4FE4-934B-39CBDF22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2C476E-336B-4432-A76C-C96D05F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B366-893F-43F6-963F-D06B40D8A9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54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E1E10A-587E-426F-85BE-2358F71C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3D13-3ED9-47C2-AF2F-EDC6EA4DF2BE}" type="datetimeFigureOut">
              <a:rPr lang="fr-CH" smtClean="0"/>
              <a:t>30.01.2020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DCD2B9-777E-4183-8425-8C2F49F3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F4325F-B82F-4340-867C-A2A4E270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B366-893F-43F6-963F-D06B40D8A9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919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25084-9BF4-44BF-962B-3A75150D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41F2AD-1F89-49A2-BCF9-1E0B112A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725BCC-4F1C-498A-8B82-9641DD166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A12EAF-E74E-4A30-AD73-D387E399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3D13-3ED9-47C2-AF2F-EDC6EA4DF2BE}" type="datetimeFigureOut">
              <a:rPr lang="fr-CH" smtClean="0"/>
              <a:t>30.01.2020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45E917-1F00-4715-8849-7C2727D3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36350-5480-43E3-8679-C9FE8AC5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B366-893F-43F6-963F-D06B40D8A9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811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6761-46E9-4C0A-B3BE-74737A96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2BF73D-653A-4930-9BB7-5D568C862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4B91DE-446D-4036-94F5-55BD77108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59D455-57A7-42CF-A1DC-D704490F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3D13-3ED9-47C2-AF2F-EDC6EA4DF2BE}" type="datetimeFigureOut">
              <a:rPr lang="fr-CH" smtClean="0"/>
              <a:t>30.01.2020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1F2C8C-B969-420D-A894-8B01B70E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090570-92F0-4F19-B1A3-BC8DC451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B366-893F-43F6-963F-D06B40D8A9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548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A04310-6A1D-4DD9-87DF-918F90FA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C4D9FB-30D5-4422-AED1-E7F974F3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046100-6BD3-4542-9B3B-BFA2F01D7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3D13-3ED9-47C2-AF2F-EDC6EA4DF2BE}" type="datetimeFigureOut">
              <a:rPr lang="fr-CH" smtClean="0"/>
              <a:t>30.01.2020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8C83CD-6F98-4729-93B6-CB20DEF43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7A0E0-9F2B-40B9-875B-9FC357FF2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B366-893F-43F6-963F-D06B40D8A9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25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655A08-4F46-4D46-A0D7-4C815A7D3556}"/>
              </a:ext>
            </a:extLst>
          </p:cNvPr>
          <p:cNvSpPr/>
          <p:nvPr/>
        </p:nvSpPr>
        <p:spPr>
          <a:xfrm>
            <a:off x="1038687" y="648070"/>
            <a:ext cx="1695635" cy="1056443"/>
          </a:xfrm>
          <a:prstGeom prst="rect">
            <a:avLst/>
          </a:prstGeom>
          <a:solidFill>
            <a:srgbClr val="FFF3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DAEC76-97EC-4833-B2AB-3E30CE42DB3C}"/>
              </a:ext>
            </a:extLst>
          </p:cNvPr>
          <p:cNvSpPr/>
          <p:nvPr/>
        </p:nvSpPr>
        <p:spPr>
          <a:xfrm>
            <a:off x="3039122" y="648069"/>
            <a:ext cx="1695635" cy="1056443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9159AA-8135-4F26-8F16-3FFE613FA468}"/>
              </a:ext>
            </a:extLst>
          </p:cNvPr>
          <p:cNvSpPr/>
          <p:nvPr/>
        </p:nvSpPr>
        <p:spPr>
          <a:xfrm>
            <a:off x="5039557" y="648068"/>
            <a:ext cx="1695635" cy="1056443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64E6D-E799-4590-AD1C-1432FE1FBE7A}"/>
              </a:ext>
            </a:extLst>
          </p:cNvPr>
          <p:cNvSpPr/>
          <p:nvPr/>
        </p:nvSpPr>
        <p:spPr>
          <a:xfrm>
            <a:off x="7039992" y="648067"/>
            <a:ext cx="1695635" cy="1056443"/>
          </a:xfrm>
          <a:prstGeom prst="rect">
            <a:avLst/>
          </a:prstGeom>
          <a:solidFill>
            <a:srgbClr val="A414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0A506-A401-4D22-8EDC-856766F50D8F}"/>
              </a:ext>
            </a:extLst>
          </p:cNvPr>
          <p:cNvSpPr/>
          <p:nvPr/>
        </p:nvSpPr>
        <p:spPr>
          <a:xfrm>
            <a:off x="9040427" y="648066"/>
            <a:ext cx="1695635" cy="1056443"/>
          </a:xfrm>
          <a:prstGeom prst="rect">
            <a:avLst/>
          </a:prstGeom>
          <a:solidFill>
            <a:srgbClr val="001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1D773-DB6D-4CAF-AFC4-7F0BE3D90C05}"/>
              </a:ext>
            </a:extLst>
          </p:cNvPr>
          <p:cNvSpPr/>
          <p:nvPr/>
        </p:nvSpPr>
        <p:spPr>
          <a:xfrm>
            <a:off x="1038687" y="2149876"/>
            <a:ext cx="1695635" cy="1056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524E3-7E29-47BC-BCF1-058FCF6EBC0C}"/>
              </a:ext>
            </a:extLst>
          </p:cNvPr>
          <p:cNvSpPr/>
          <p:nvPr/>
        </p:nvSpPr>
        <p:spPr>
          <a:xfrm>
            <a:off x="3039122" y="2149875"/>
            <a:ext cx="1695635" cy="10564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BOLD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DB33F-8E1E-4A63-90CB-E32F24F0A169}"/>
              </a:ext>
            </a:extLst>
          </p:cNvPr>
          <p:cNvSpPr/>
          <p:nvPr/>
        </p:nvSpPr>
        <p:spPr>
          <a:xfrm>
            <a:off x="5039557" y="2149874"/>
            <a:ext cx="1695635" cy="1056443"/>
          </a:xfrm>
          <a:prstGeom prst="rect">
            <a:avLst/>
          </a:prstGeom>
          <a:solidFill>
            <a:srgbClr val="AB79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F70145-63FB-48D5-B2DE-4988C4C1BF2F}"/>
              </a:ext>
            </a:extLst>
          </p:cNvPr>
          <p:cNvSpPr/>
          <p:nvPr/>
        </p:nvSpPr>
        <p:spPr>
          <a:xfrm>
            <a:off x="7039992" y="2149873"/>
            <a:ext cx="1695635" cy="1056443"/>
          </a:xfrm>
          <a:prstGeom prst="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63EA1-6CD5-4EEE-8DBC-D18823E59387}"/>
              </a:ext>
            </a:extLst>
          </p:cNvPr>
          <p:cNvSpPr/>
          <p:nvPr/>
        </p:nvSpPr>
        <p:spPr>
          <a:xfrm>
            <a:off x="9040427" y="2149872"/>
            <a:ext cx="1695635" cy="1056443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351A48A-8397-47AD-BB6E-B17D873E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93" y="3651678"/>
            <a:ext cx="5782322" cy="30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929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Pierre-Alain Etique</dc:creator>
  <cp:lastModifiedBy>Pierre-Alain Etique</cp:lastModifiedBy>
  <cp:revision>4</cp:revision>
  <dcterms:created xsi:type="dcterms:W3CDTF">2020-01-30T21:56:03Z</dcterms:created>
  <dcterms:modified xsi:type="dcterms:W3CDTF">2020-01-30T22:31:43Z</dcterms:modified>
</cp:coreProperties>
</file>