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>
        <p:scale>
          <a:sx n="200" d="100"/>
          <a:sy n="200" d="100"/>
        </p:scale>
        <p:origin x="2232" y="-2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15.04.2020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316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15.04.2020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237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15.04.2020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8982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15.04.2020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256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15.04.2020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271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15.04.2020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146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15.04.2020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1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15.04.2020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397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15.04.2020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385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15.04.2020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446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15.04.2020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826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9C843-81E1-4383-9F8F-73842B62BEA2}" type="datetimeFigureOut">
              <a:rPr lang="fr-CH" smtClean="0"/>
              <a:t>15.04.2020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369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DBED18D-1C36-4606-9DF8-C6F34F1EE7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2463" t="29707" r="33112" b="35211"/>
          <a:stretch/>
        </p:blipFill>
        <p:spPr>
          <a:xfrm flipH="1">
            <a:off x="3170582" y="4562061"/>
            <a:ext cx="526775" cy="67586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CF021A0-4CE3-4B06-82B6-0C6B6346C7A3}"/>
              </a:ext>
            </a:extLst>
          </p:cNvPr>
          <p:cNvSpPr txBox="1"/>
          <p:nvPr/>
        </p:nvSpPr>
        <p:spPr>
          <a:xfrm>
            <a:off x="436190" y="2337021"/>
            <a:ext cx="2244525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4400" dirty="0">
                <a:latin typeface="Museo Sans Rounded 1000" panose="02000000000000000000" pitchFamily="2" charset="0"/>
              </a:rPr>
              <a:t>s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A9F5822-A62F-44D5-A947-D01549BFD8B7}"/>
              </a:ext>
            </a:extLst>
          </p:cNvPr>
          <p:cNvGrpSpPr/>
          <p:nvPr/>
        </p:nvGrpSpPr>
        <p:grpSpPr>
          <a:xfrm>
            <a:off x="590723" y="904461"/>
            <a:ext cx="5663589" cy="1200329"/>
            <a:chOff x="590723" y="904461"/>
            <a:chExt cx="5663589" cy="1200329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FDFD7FA-F987-424C-ABDD-4A3AFE9C9B94}"/>
                </a:ext>
              </a:extLst>
            </p:cNvPr>
            <p:cNvSpPr txBox="1"/>
            <p:nvPr/>
          </p:nvSpPr>
          <p:spPr>
            <a:xfrm>
              <a:off x="590723" y="904461"/>
              <a:ext cx="29418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7200" dirty="0" err="1">
                  <a:latin typeface="Museo Sans Rounded 1000" panose="02000000000000000000" pitchFamily="2" charset="0"/>
                </a:rPr>
                <a:t>Colori</a:t>
              </a:r>
              <a:endParaRPr lang="fr-CH" sz="7200" dirty="0">
                <a:latin typeface="Museo Sans Rounded 1000" panose="02000000000000000000" pitchFamily="2" charset="0"/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0166185-BD0F-4202-AD73-CA65B001C8E1}"/>
                </a:ext>
              </a:extLst>
            </p:cNvPr>
            <p:cNvSpPr txBox="1"/>
            <p:nvPr/>
          </p:nvSpPr>
          <p:spPr>
            <a:xfrm>
              <a:off x="3766130" y="904461"/>
              <a:ext cx="248818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7200" dirty="0" err="1">
                  <a:latin typeface="Museo Sans Rounded 1000" panose="02000000000000000000" pitchFamily="2" charset="0"/>
                </a:rPr>
                <a:t>ation</a:t>
              </a:r>
              <a:endParaRPr lang="fr-CH" sz="7200" dirty="0">
                <a:latin typeface="Museo Sans Rounded 1000" panose="02000000000000000000" pitchFamily="2" charset="0"/>
              </a:endParaRP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E587E60D-61E1-43D4-AB56-A361E7C75C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000" t="32970" r="36333" b="38088"/>
            <a:stretch/>
          </p:blipFill>
          <p:spPr>
            <a:xfrm flipH="1">
              <a:off x="3429546" y="1309017"/>
              <a:ext cx="437606" cy="556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21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>
            <a:extLst>
              <a:ext uri="{FF2B5EF4-FFF2-40B4-BE49-F238E27FC236}">
                <a16:creationId xmlns:a16="http://schemas.microsoft.com/office/drawing/2014/main" id="{9B9A09F0-F8C4-4883-89F7-15DCE4A0A74B}"/>
              </a:ext>
            </a:extLst>
          </p:cNvPr>
          <p:cNvGrpSpPr/>
          <p:nvPr/>
        </p:nvGrpSpPr>
        <p:grpSpPr>
          <a:xfrm>
            <a:off x="1518500" y="1785938"/>
            <a:ext cx="1327889" cy="1893094"/>
            <a:chOff x="1837587" y="2095500"/>
            <a:chExt cx="1327889" cy="1893094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D04E7B50-8E38-4D27-AAC5-1363A7585C7A}"/>
                </a:ext>
              </a:extLst>
            </p:cNvPr>
            <p:cNvGrpSpPr/>
            <p:nvPr/>
          </p:nvGrpSpPr>
          <p:grpSpPr>
            <a:xfrm>
              <a:off x="1838326" y="2095500"/>
              <a:ext cx="1327150" cy="1893094"/>
              <a:chOff x="1838325" y="2095500"/>
              <a:chExt cx="1590675" cy="18930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28F590A0-A2BB-42C8-B92E-B59170FE1A11}"/>
                  </a:ext>
                </a:extLst>
              </p:cNvPr>
              <p:cNvSpPr/>
              <p:nvPr/>
            </p:nvSpPr>
            <p:spPr>
              <a:xfrm>
                <a:off x="1838325" y="2095500"/>
                <a:ext cx="1590675" cy="1893094"/>
              </a:xfrm>
              <a:custGeom>
                <a:avLst/>
                <a:gdLst>
                  <a:gd name="connsiteX0" fmla="*/ 0 w 1590675"/>
                  <a:gd name="connsiteY0" fmla="*/ 0 h 1893094"/>
                  <a:gd name="connsiteX1" fmla="*/ 0 w 1590675"/>
                  <a:gd name="connsiteY1" fmla="*/ 1893094 h 1893094"/>
                  <a:gd name="connsiteX2" fmla="*/ 1590675 w 1590675"/>
                  <a:gd name="connsiteY2" fmla="*/ 1893094 h 1893094"/>
                  <a:gd name="connsiteX3" fmla="*/ 1590675 w 1590675"/>
                  <a:gd name="connsiteY3" fmla="*/ 485775 h 1893094"/>
                  <a:gd name="connsiteX4" fmla="*/ 1104900 w 1590675"/>
                  <a:gd name="connsiteY4" fmla="*/ 0 h 1893094"/>
                  <a:gd name="connsiteX5" fmla="*/ 0 w 1590675"/>
                  <a:gd name="connsiteY5" fmla="*/ 0 h 1893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0675" h="1893094">
                    <a:moveTo>
                      <a:pt x="0" y="0"/>
                    </a:moveTo>
                    <a:lnTo>
                      <a:pt x="0" y="1893094"/>
                    </a:lnTo>
                    <a:lnTo>
                      <a:pt x="1590675" y="1893094"/>
                    </a:lnTo>
                    <a:lnTo>
                      <a:pt x="1590675" y="485775"/>
                    </a:lnTo>
                    <a:lnTo>
                      <a:pt x="11049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8F9E19D4-A650-4F5E-856E-95ED0CD2AEBD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2943225" y="2095500"/>
                <a:ext cx="4762" cy="490537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941219E1-6B4C-4904-B97E-6949E2DEDBFF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H="1" flipV="1">
                <a:off x="2944812" y="2580481"/>
                <a:ext cx="484188" cy="79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DAC2B725-8B93-49D5-B38F-FBE6B5F9DE1B}"/>
                </a:ext>
              </a:extLst>
            </p:cNvPr>
            <p:cNvSpPr txBox="1"/>
            <p:nvPr/>
          </p:nvSpPr>
          <p:spPr>
            <a:xfrm rot="16200000">
              <a:off x="1133708" y="2799379"/>
              <a:ext cx="18694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2400" dirty="0">
                  <a:latin typeface="Museo Sans Rounded 1000" panose="02000000000000000000" pitchFamily="2" charset="0"/>
                </a:rPr>
                <a:t>installation</a:t>
              </a: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0E059FE6-C8A0-49ED-9E9B-CE32B2DC6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7919" y="2786919"/>
              <a:ext cx="784102" cy="784102"/>
            </a:xfrm>
            <a:prstGeom prst="rect">
              <a:avLst/>
            </a:prstGeom>
          </p:spPr>
        </p:pic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2CEFBC03-23E9-4DE0-B49D-05C17397A6B1}"/>
              </a:ext>
            </a:extLst>
          </p:cNvPr>
          <p:cNvGrpSpPr/>
          <p:nvPr/>
        </p:nvGrpSpPr>
        <p:grpSpPr>
          <a:xfrm>
            <a:off x="1862249" y="4189476"/>
            <a:ext cx="1327889" cy="1893094"/>
            <a:chOff x="1862249" y="4189476"/>
            <a:chExt cx="1327889" cy="1893094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C7BC97B5-7C82-4BAA-8ECE-6965C20946B4}"/>
                </a:ext>
              </a:extLst>
            </p:cNvPr>
            <p:cNvGrpSpPr/>
            <p:nvPr/>
          </p:nvGrpSpPr>
          <p:grpSpPr>
            <a:xfrm>
              <a:off x="1862988" y="4189476"/>
              <a:ext cx="1327150" cy="1893094"/>
              <a:chOff x="1838325" y="2095500"/>
              <a:chExt cx="1590675" cy="18930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Forme libre : forme 37">
                <a:extLst>
                  <a:ext uri="{FF2B5EF4-FFF2-40B4-BE49-F238E27FC236}">
                    <a16:creationId xmlns:a16="http://schemas.microsoft.com/office/drawing/2014/main" id="{1B0A194D-6D6B-479B-9AB7-CC112D74C66A}"/>
                  </a:ext>
                </a:extLst>
              </p:cNvPr>
              <p:cNvSpPr/>
              <p:nvPr/>
            </p:nvSpPr>
            <p:spPr>
              <a:xfrm>
                <a:off x="1838325" y="2095500"/>
                <a:ext cx="1590675" cy="1893094"/>
              </a:xfrm>
              <a:custGeom>
                <a:avLst/>
                <a:gdLst>
                  <a:gd name="connsiteX0" fmla="*/ 0 w 1590675"/>
                  <a:gd name="connsiteY0" fmla="*/ 0 h 1893094"/>
                  <a:gd name="connsiteX1" fmla="*/ 0 w 1590675"/>
                  <a:gd name="connsiteY1" fmla="*/ 1893094 h 1893094"/>
                  <a:gd name="connsiteX2" fmla="*/ 1590675 w 1590675"/>
                  <a:gd name="connsiteY2" fmla="*/ 1893094 h 1893094"/>
                  <a:gd name="connsiteX3" fmla="*/ 1590675 w 1590675"/>
                  <a:gd name="connsiteY3" fmla="*/ 485775 h 1893094"/>
                  <a:gd name="connsiteX4" fmla="*/ 1104900 w 1590675"/>
                  <a:gd name="connsiteY4" fmla="*/ 0 h 1893094"/>
                  <a:gd name="connsiteX5" fmla="*/ 0 w 1590675"/>
                  <a:gd name="connsiteY5" fmla="*/ 0 h 1893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0675" h="1893094">
                    <a:moveTo>
                      <a:pt x="0" y="0"/>
                    </a:moveTo>
                    <a:lnTo>
                      <a:pt x="0" y="1893094"/>
                    </a:lnTo>
                    <a:lnTo>
                      <a:pt x="1590675" y="1893094"/>
                    </a:lnTo>
                    <a:lnTo>
                      <a:pt x="1590675" y="485775"/>
                    </a:lnTo>
                    <a:lnTo>
                      <a:pt x="11049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169106FC-D6F9-4B5A-AFF6-F46F454F29FF}"/>
                  </a:ext>
                </a:extLst>
              </p:cNvPr>
              <p:cNvCxnSpPr>
                <a:cxnSpLocks/>
                <a:stCxn id="38" idx="4"/>
              </p:cNvCxnSpPr>
              <p:nvPr/>
            </p:nvCxnSpPr>
            <p:spPr>
              <a:xfrm>
                <a:off x="2943225" y="2095500"/>
                <a:ext cx="4762" cy="490537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887CA08D-F0B1-493C-9B32-EB4B972988F1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 flipH="1" flipV="1">
                <a:off x="2944812" y="2580481"/>
                <a:ext cx="484188" cy="79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E92B158B-119B-4781-B8D4-6D0A23319413}"/>
                </a:ext>
              </a:extLst>
            </p:cNvPr>
            <p:cNvSpPr txBox="1"/>
            <p:nvPr/>
          </p:nvSpPr>
          <p:spPr>
            <a:xfrm rot="16200000">
              <a:off x="1158370" y="4893355"/>
              <a:ext cx="18694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2400" dirty="0">
                  <a:latin typeface="Museo Sans Rounded 1000" panose="02000000000000000000" pitchFamily="2" charset="0"/>
                </a:rPr>
                <a:t>installation</a:t>
              </a:r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ED937E9C-7A23-4C0E-997C-9487CEFFD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52581" y="4880895"/>
              <a:ext cx="784102" cy="784102"/>
            </a:xfrm>
            <a:prstGeom prst="rect">
              <a:avLst/>
            </a:prstGeom>
          </p:spPr>
        </p:pic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891B27A5-257A-4698-917B-1B3E37671482}"/>
              </a:ext>
            </a:extLst>
          </p:cNvPr>
          <p:cNvGrpSpPr/>
          <p:nvPr/>
        </p:nvGrpSpPr>
        <p:grpSpPr>
          <a:xfrm>
            <a:off x="4148987" y="2095500"/>
            <a:ext cx="1327150" cy="1903477"/>
            <a:chOff x="4148987" y="2095500"/>
            <a:chExt cx="1327150" cy="1903477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59E02CE3-08A0-430F-AD02-3F0470C76186}"/>
                </a:ext>
              </a:extLst>
            </p:cNvPr>
            <p:cNvGrpSpPr/>
            <p:nvPr/>
          </p:nvGrpSpPr>
          <p:grpSpPr>
            <a:xfrm>
              <a:off x="4148987" y="2105883"/>
              <a:ext cx="1327150" cy="1893094"/>
              <a:chOff x="1838325" y="2095500"/>
              <a:chExt cx="1590675" cy="18930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E3F82A09-8270-4269-99EC-3B123C7C9D58}"/>
                  </a:ext>
                </a:extLst>
              </p:cNvPr>
              <p:cNvSpPr/>
              <p:nvPr/>
            </p:nvSpPr>
            <p:spPr>
              <a:xfrm>
                <a:off x="1838325" y="2095500"/>
                <a:ext cx="1590675" cy="1893094"/>
              </a:xfrm>
              <a:custGeom>
                <a:avLst/>
                <a:gdLst>
                  <a:gd name="connsiteX0" fmla="*/ 0 w 1590675"/>
                  <a:gd name="connsiteY0" fmla="*/ 0 h 1893094"/>
                  <a:gd name="connsiteX1" fmla="*/ 0 w 1590675"/>
                  <a:gd name="connsiteY1" fmla="*/ 1893094 h 1893094"/>
                  <a:gd name="connsiteX2" fmla="*/ 1590675 w 1590675"/>
                  <a:gd name="connsiteY2" fmla="*/ 1893094 h 1893094"/>
                  <a:gd name="connsiteX3" fmla="*/ 1590675 w 1590675"/>
                  <a:gd name="connsiteY3" fmla="*/ 485775 h 1893094"/>
                  <a:gd name="connsiteX4" fmla="*/ 1104900 w 1590675"/>
                  <a:gd name="connsiteY4" fmla="*/ 0 h 1893094"/>
                  <a:gd name="connsiteX5" fmla="*/ 0 w 1590675"/>
                  <a:gd name="connsiteY5" fmla="*/ 0 h 1893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0675" h="1893094">
                    <a:moveTo>
                      <a:pt x="0" y="0"/>
                    </a:moveTo>
                    <a:lnTo>
                      <a:pt x="0" y="1893094"/>
                    </a:lnTo>
                    <a:lnTo>
                      <a:pt x="1590675" y="1893094"/>
                    </a:lnTo>
                    <a:lnTo>
                      <a:pt x="1590675" y="485775"/>
                    </a:lnTo>
                    <a:lnTo>
                      <a:pt x="11049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48A7B80F-D765-42D5-8FE6-A92BD1196AFF}"/>
                  </a:ext>
                </a:extLst>
              </p:cNvPr>
              <p:cNvCxnSpPr>
                <a:cxnSpLocks/>
                <a:stCxn id="45" idx="4"/>
              </p:cNvCxnSpPr>
              <p:nvPr/>
            </p:nvCxnSpPr>
            <p:spPr>
              <a:xfrm>
                <a:off x="2943225" y="2095500"/>
                <a:ext cx="4762" cy="490537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50A2FDF6-C2B5-4FF5-AF2F-9984D7CABF16}"/>
                  </a:ext>
                </a:extLst>
              </p:cNvPr>
              <p:cNvCxnSpPr>
                <a:cxnSpLocks/>
                <a:stCxn id="45" idx="3"/>
              </p:cNvCxnSpPr>
              <p:nvPr/>
            </p:nvCxnSpPr>
            <p:spPr>
              <a:xfrm flipH="1" flipV="1">
                <a:off x="2944812" y="2580481"/>
                <a:ext cx="484188" cy="79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6948AC1F-B1AE-4C80-9B10-F46A3556F9AB}"/>
                </a:ext>
              </a:extLst>
            </p:cNvPr>
            <p:cNvSpPr txBox="1"/>
            <p:nvPr/>
          </p:nvSpPr>
          <p:spPr>
            <a:xfrm rot="16200000">
              <a:off x="3445108" y="2799379"/>
              <a:ext cx="18694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2400" dirty="0">
                  <a:latin typeface="Museo Sans Rounded 1000" panose="02000000000000000000" pitchFamily="2" charset="0"/>
                </a:rPr>
                <a:t>installation</a:t>
              </a:r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F9CBC4D1-4811-48B0-8EFE-C14EF4865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39319" y="2809462"/>
              <a:ext cx="784102" cy="739016"/>
            </a:xfrm>
            <a:prstGeom prst="rect">
              <a:avLst/>
            </a:prstGeom>
          </p:spPr>
        </p:pic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FE92D49D-60B8-4138-9FC1-0C376F51E4E6}"/>
              </a:ext>
            </a:extLst>
          </p:cNvPr>
          <p:cNvGrpSpPr/>
          <p:nvPr/>
        </p:nvGrpSpPr>
        <p:grpSpPr>
          <a:xfrm>
            <a:off x="4148988" y="4189476"/>
            <a:ext cx="1327888" cy="1893094"/>
            <a:chOff x="4148988" y="4189476"/>
            <a:chExt cx="1327888" cy="1893094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81B1D040-980E-4482-9903-597B428EA3B7}"/>
                </a:ext>
              </a:extLst>
            </p:cNvPr>
            <p:cNvGrpSpPr/>
            <p:nvPr/>
          </p:nvGrpSpPr>
          <p:grpSpPr>
            <a:xfrm>
              <a:off x="4149726" y="4189476"/>
              <a:ext cx="1327150" cy="1893094"/>
              <a:chOff x="1838325" y="2095500"/>
              <a:chExt cx="1590675" cy="18930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3CB096D8-A2EA-49A2-BC95-49D8EA751435}"/>
                  </a:ext>
                </a:extLst>
              </p:cNvPr>
              <p:cNvSpPr/>
              <p:nvPr/>
            </p:nvSpPr>
            <p:spPr>
              <a:xfrm>
                <a:off x="1838325" y="2095500"/>
                <a:ext cx="1590675" cy="1893094"/>
              </a:xfrm>
              <a:custGeom>
                <a:avLst/>
                <a:gdLst>
                  <a:gd name="connsiteX0" fmla="*/ 0 w 1590675"/>
                  <a:gd name="connsiteY0" fmla="*/ 0 h 1893094"/>
                  <a:gd name="connsiteX1" fmla="*/ 0 w 1590675"/>
                  <a:gd name="connsiteY1" fmla="*/ 1893094 h 1893094"/>
                  <a:gd name="connsiteX2" fmla="*/ 1590675 w 1590675"/>
                  <a:gd name="connsiteY2" fmla="*/ 1893094 h 1893094"/>
                  <a:gd name="connsiteX3" fmla="*/ 1590675 w 1590675"/>
                  <a:gd name="connsiteY3" fmla="*/ 485775 h 1893094"/>
                  <a:gd name="connsiteX4" fmla="*/ 1104900 w 1590675"/>
                  <a:gd name="connsiteY4" fmla="*/ 0 h 1893094"/>
                  <a:gd name="connsiteX5" fmla="*/ 0 w 1590675"/>
                  <a:gd name="connsiteY5" fmla="*/ 0 h 1893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0675" h="1893094">
                    <a:moveTo>
                      <a:pt x="0" y="0"/>
                    </a:moveTo>
                    <a:lnTo>
                      <a:pt x="0" y="1893094"/>
                    </a:lnTo>
                    <a:lnTo>
                      <a:pt x="1590675" y="1893094"/>
                    </a:lnTo>
                    <a:lnTo>
                      <a:pt x="1590675" y="485775"/>
                    </a:lnTo>
                    <a:lnTo>
                      <a:pt x="11049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19E93BE-8A0A-42BF-8B8D-04591F5F7C38}"/>
                  </a:ext>
                </a:extLst>
              </p:cNvPr>
              <p:cNvCxnSpPr>
                <a:cxnSpLocks/>
                <a:stCxn id="53" idx="4"/>
              </p:cNvCxnSpPr>
              <p:nvPr/>
            </p:nvCxnSpPr>
            <p:spPr>
              <a:xfrm>
                <a:off x="2943225" y="2095500"/>
                <a:ext cx="4762" cy="490537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7551ED22-7D0A-4DD6-B1C5-D2DE6706F56F}"/>
                  </a:ext>
                </a:extLst>
              </p:cNvPr>
              <p:cNvCxnSpPr>
                <a:cxnSpLocks/>
                <a:stCxn id="53" idx="3"/>
              </p:cNvCxnSpPr>
              <p:nvPr/>
            </p:nvCxnSpPr>
            <p:spPr>
              <a:xfrm flipH="1" flipV="1">
                <a:off x="2944812" y="2580481"/>
                <a:ext cx="484188" cy="79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4B791CB8-E4DB-440C-8E85-C29CE4EBD8D6}"/>
                </a:ext>
              </a:extLst>
            </p:cNvPr>
            <p:cNvSpPr txBox="1"/>
            <p:nvPr/>
          </p:nvSpPr>
          <p:spPr>
            <a:xfrm rot="16200000">
              <a:off x="3519649" y="4893355"/>
              <a:ext cx="1720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2400" dirty="0">
                  <a:latin typeface="Museo Sans Rounded 1000" panose="02000000000000000000" pitchFamily="2" charset="0"/>
                </a:rPr>
                <a:t>Utilisation</a:t>
              </a:r>
            </a:p>
          </p:txBody>
        </p:sp>
        <p:pic>
          <p:nvPicPr>
            <p:cNvPr id="59" name="Image 58">
              <a:extLst>
                <a:ext uri="{FF2B5EF4-FFF2-40B4-BE49-F238E27FC236}">
                  <a16:creationId xmlns:a16="http://schemas.microsoft.com/office/drawing/2014/main" id="{36435917-737F-41C4-BDE6-012227F6D7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46" t="3537" r="18821" b="4664"/>
            <a:stretch/>
          </p:blipFill>
          <p:spPr>
            <a:xfrm>
              <a:off x="4606274" y="4905262"/>
              <a:ext cx="800698" cy="7749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01898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5BCE92D5-CBF3-4394-8B56-3CA7FA2E44F5}" vid="{223B0D92-6602-4FAF-A594-8465DE3C8F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Page A4</Template>
  <TotalTime>266</TotalTime>
  <Words>7</Words>
  <Application>Microsoft Office PowerPoint</Application>
  <PresentationFormat>Format A4 (210 x 297 mm)</PresentationFormat>
  <Paragraphs>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Museo Sans Rounded 1000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Pierre-Alain Etique</dc:creator>
  <cp:lastModifiedBy>Pierre-Alain Etique</cp:lastModifiedBy>
  <cp:revision>7</cp:revision>
  <dcterms:created xsi:type="dcterms:W3CDTF">2020-04-15T17:06:14Z</dcterms:created>
  <dcterms:modified xsi:type="dcterms:W3CDTF">2020-04-15T21:32:56Z</dcterms:modified>
</cp:coreProperties>
</file>