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1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06.04.2020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1316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06.04.2020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237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06.04.2020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8982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06.04.2020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5256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06.04.2020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0271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06.04.2020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0146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06.04.2020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531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06.04.2020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397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06.04.2020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4385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06.04.2020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446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06.04.2020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826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9C843-81E1-4383-9F8F-73842B62BEA2}" type="datetimeFigureOut">
              <a:rPr lang="fr-CH" smtClean="0"/>
              <a:t>06.04.2020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7369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5CEFAC1A-AE6C-43AF-9BFF-D1325A927EE4}"/>
              </a:ext>
            </a:extLst>
          </p:cNvPr>
          <p:cNvSpPr txBox="1"/>
          <p:nvPr/>
        </p:nvSpPr>
        <p:spPr>
          <a:xfrm>
            <a:off x="3351806" y="2574266"/>
            <a:ext cx="158729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/>
            </a:lvl1pPr>
          </a:lstStyle>
          <a:p>
            <a:r>
              <a:rPr lang="fr-CH" sz="16600" dirty="0">
                <a:solidFill>
                  <a:schemeClr val="accent4"/>
                </a:solidFill>
              </a:rPr>
              <a:t>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2A518F-F24B-4FE3-9150-F46D8A6F5A19}"/>
              </a:ext>
            </a:extLst>
          </p:cNvPr>
          <p:cNvSpPr txBox="1"/>
          <p:nvPr/>
        </p:nvSpPr>
        <p:spPr>
          <a:xfrm>
            <a:off x="2183696" y="1975179"/>
            <a:ext cx="13115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600" b="1" dirty="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AB4B765-56B5-4E37-8EDA-F5FD42D2A770}"/>
              </a:ext>
            </a:extLst>
          </p:cNvPr>
          <p:cNvSpPr txBox="1"/>
          <p:nvPr/>
        </p:nvSpPr>
        <p:spPr>
          <a:xfrm>
            <a:off x="2598048" y="2574266"/>
            <a:ext cx="10855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/>
            </a:lvl1pPr>
          </a:lstStyle>
          <a:p>
            <a:r>
              <a:rPr lang="fr-CH" sz="16600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4C7475A-C81D-41CD-88E3-A5F7C251F03D}"/>
              </a:ext>
            </a:extLst>
          </p:cNvPr>
          <p:cNvSpPr txBox="1"/>
          <p:nvPr/>
        </p:nvSpPr>
        <p:spPr>
          <a:xfrm>
            <a:off x="3248227" y="1321129"/>
            <a:ext cx="132279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/>
            </a:lvl1pPr>
          </a:lstStyle>
          <a:p>
            <a:r>
              <a:rPr lang="fr-CH" sz="22000" dirty="0">
                <a:solidFill>
                  <a:srgbClr val="00B050"/>
                </a:solidFill>
              </a:rPr>
              <a:t>ƨ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365AD6C9-09C4-4F43-9352-888D0B8B76B8}"/>
              </a:ext>
            </a:extLst>
          </p:cNvPr>
          <p:cNvGrpSpPr/>
          <p:nvPr/>
        </p:nvGrpSpPr>
        <p:grpSpPr>
          <a:xfrm>
            <a:off x="2456868" y="4469657"/>
            <a:ext cx="2755404" cy="3900015"/>
            <a:chOff x="2456868" y="4469657"/>
            <a:chExt cx="2755404" cy="3900015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D6361F3C-C7F9-49BB-9A82-20966266DE5F}"/>
                </a:ext>
              </a:extLst>
            </p:cNvPr>
            <p:cNvSpPr txBox="1"/>
            <p:nvPr/>
          </p:nvSpPr>
          <p:spPr>
            <a:xfrm>
              <a:off x="3624978" y="5722794"/>
              <a:ext cx="1587294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4000" b="1"/>
              </a:lvl1pPr>
            </a:lstStyle>
            <a:p>
              <a:r>
                <a:rPr lang="fr-CH" sz="16600" dirty="0">
                  <a:solidFill>
                    <a:schemeClr val="accent4"/>
                  </a:solidFill>
                </a:rPr>
                <a:t>N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4A07C349-7BAE-47C7-A470-047006640B62}"/>
                </a:ext>
              </a:extLst>
            </p:cNvPr>
            <p:cNvSpPr txBox="1"/>
            <p:nvPr/>
          </p:nvSpPr>
          <p:spPr>
            <a:xfrm>
              <a:off x="2456868" y="5123707"/>
              <a:ext cx="1311578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6600" b="1" dirty="0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70726AE3-B59A-4F56-960A-7FCCDD48BFE5}"/>
                </a:ext>
              </a:extLst>
            </p:cNvPr>
            <p:cNvSpPr txBox="1"/>
            <p:nvPr/>
          </p:nvSpPr>
          <p:spPr>
            <a:xfrm>
              <a:off x="2871220" y="5722794"/>
              <a:ext cx="1085554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4000" b="1"/>
              </a:lvl1pPr>
            </a:lstStyle>
            <a:p>
              <a:r>
                <a:rPr lang="fr-CH" sz="16600" dirty="0">
                  <a:solidFill>
                    <a:srgbClr val="FF0000"/>
                  </a:solidFill>
                </a:rPr>
                <a:t>L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CD9F628C-E13A-4BB6-9993-4DB2957616BF}"/>
                </a:ext>
              </a:extLst>
            </p:cNvPr>
            <p:cNvSpPr txBox="1"/>
            <p:nvPr/>
          </p:nvSpPr>
          <p:spPr>
            <a:xfrm>
              <a:off x="3521399" y="4469657"/>
              <a:ext cx="1322798" cy="3477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4000" b="1"/>
              </a:lvl1pPr>
            </a:lstStyle>
            <a:p>
              <a:r>
                <a:rPr lang="fr-CH" sz="22000" dirty="0">
                  <a:solidFill>
                    <a:srgbClr val="00B050"/>
                  </a:solidFill>
                </a:rPr>
                <a:t>ƨ</a:t>
              </a:r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AEF2C4D6-661A-4203-BCD1-3972A7854ADA}"/>
                </a:ext>
              </a:extLst>
            </p:cNvPr>
            <p:cNvSpPr/>
            <p:nvPr/>
          </p:nvSpPr>
          <p:spPr>
            <a:xfrm>
              <a:off x="4160044" y="6727031"/>
              <a:ext cx="457200" cy="538163"/>
            </a:xfrm>
            <a:custGeom>
              <a:avLst/>
              <a:gdLst>
                <a:gd name="connsiteX0" fmla="*/ 0 w 457200"/>
                <a:gd name="connsiteY0" fmla="*/ 123825 h 538163"/>
                <a:gd name="connsiteX1" fmla="*/ 219075 w 457200"/>
                <a:gd name="connsiteY1" fmla="*/ 538163 h 538163"/>
                <a:gd name="connsiteX2" fmla="*/ 457200 w 457200"/>
                <a:gd name="connsiteY2" fmla="*/ 428625 h 538163"/>
                <a:gd name="connsiteX3" fmla="*/ 230981 w 457200"/>
                <a:gd name="connsiteY3" fmla="*/ 0 h 538163"/>
                <a:gd name="connsiteX4" fmla="*/ 0 w 457200"/>
                <a:gd name="connsiteY4" fmla="*/ 123825 h 538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538163">
                  <a:moveTo>
                    <a:pt x="0" y="123825"/>
                  </a:moveTo>
                  <a:lnTo>
                    <a:pt x="219075" y="538163"/>
                  </a:lnTo>
                  <a:lnTo>
                    <a:pt x="457200" y="428625"/>
                  </a:lnTo>
                  <a:lnTo>
                    <a:pt x="230981" y="0"/>
                  </a:lnTo>
                  <a:lnTo>
                    <a:pt x="0" y="12382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03A67C55-543C-4716-96A7-8FF9C1AC1FC5}"/>
                </a:ext>
              </a:extLst>
            </p:cNvPr>
            <p:cNvSpPr txBox="1"/>
            <p:nvPr/>
          </p:nvSpPr>
          <p:spPr>
            <a:xfrm>
              <a:off x="3340910" y="6048064"/>
              <a:ext cx="4972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3600" b="1" u="sng" dirty="0">
                  <a:solidFill>
                    <a:schemeClr val="bg1">
                      <a:lumMod val="65000"/>
                    </a:schemeClr>
                  </a:solidFill>
                </a:rPr>
                <a:t>O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0FEE22FA-90ED-4F70-A07E-1471CBFD32E5}"/>
                </a:ext>
              </a:extLst>
            </p:cNvPr>
            <p:cNvSpPr txBox="1"/>
            <p:nvPr/>
          </p:nvSpPr>
          <p:spPr>
            <a:xfrm>
              <a:off x="4065141" y="7219224"/>
              <a:ext cx="4972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3600" b="1" dirty="0">
                  <a:solidFill>
                    <a:schemeClr val="bg1">
                      <a:lumMod val="65000"/>
                    </a:schemeClr>
                  </a:solidFill>
                </a:rPr>
                <a:t>O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EB515977-A668-4B8A-8A23-11E3A67441CA}"/>
                </a:ext>
              </a:extLst>
            </p:cNvPr>
            <p:cNvSpPr txBox="1"/>
            <p:nvPr/>
          </p:nvSpPr>
          <p:spPr>
            <a:xfrm>
              <a:off x="4622021" y="5820231"/>
              <a:ext cx="4443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CH" sz="3600" b="1" i="1" dirty="0">
                  <a:solidFill>
                    <a:schemeClr val="bg1">
                      <a:lumMod val="65000"/>
                    </a:schemeClr>
                  </a:solidFill>
                </a:rPr>
                <a:t>R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62D7FD6-79D0-46B4-B03C-1273055D4D97}"/>
                </a:ext>
              </a:extLst>
            </p:cNvPr>
            <p:cNvSpPr txBox="1"/>
            <p:nvPr/>
          </p:nvSpPr>
          <p:spPr>
            <a:xfrm>
              <a:off x="2880007" y="6053811"/>
              <a:ext cx="3080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CH" sz="3600" b="1" i="1" dirty="0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199CF243-9642-47C7-B1C2-6C94813DECAD}"/>
                </a:ext>
              </a:extLst>
            </p:cNvPr>
            <p:cNvSpPr txBox="1"/>
            <p:nvPr/>
          </p:nvSpPr>
          <p:spPr>
            <a:xfrm>
              <a:off x="2643549" y="7219224"/>
              <a:ext cx="4651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CH" sz="3600" b="1" dirty="0">
                  <a:solidFill>
                    <a:schemeClr val="bg1">
                      <a:lumMod val="65000"/>
                    </a:schemeClr>
                  </a:solidFill>
                </a:rPr>
                <a:t>A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B3695B21-95E0-4B5C-83FA-E41330029E06}"/>
                </a:ext>
              </a:extLst>
            </p:cNvPr>
            <p:cNvSpPr txBox="1"/>
            <p:nvPr/>
          </p:nvSpPr>
          <p:spPr>
            <a:xfrm>
              <a:off x="3495513" y="5575463"/>
              <a:ext cx="4138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CH" sz="3600" b="1" dirty="0">
                  <a:solidFill>
                    <a:schemeClr val="bg1">
                      <a:lumMod val="65000"/>
                    </a:schemeClr>
                  </a:solidFill>
                </a:rPr>
                <a:t>T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E8EDB33E-B641-4A31-8FA1-41F2EA431FCA}"/>
                </a:ext>
              </a:extLst>
            </p:cNvPr>
            <p:cNvSpPr txBox="1"/>
            <p:nvPr/>
          </p:nvSpPr>
          <p:spPr>
            <a:xfrm>
              <a:off x="4408344" y="6273792"/>
              <a:ext cx="3080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CH" sz="3600" b="1" dirty="0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BD81DBDE-8531-4518-BBAB-EDB85B365A87}"/>
                </a:ext>
              </a:extLst>
            </p:cNvPr>
            <p:cNvSpPr txBox="1"/>
            <p:nvPr/>
          </p:nvSpPr>
          <p:spPr>
            <a:xfrm>
              <a:off x="3398540" y="6958264"/>
              <a:ext cx="4972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CH" sz="3600" b="1" i="1" dirty="0">
                  <a:solidFill>
                    <a:schemeClr val="bg1">
                      <a:lumMod val="65000"/>
                    </a:schemeClr>
                  </a:solidFill>
                </a:rPr>
                <a:t>O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C3F46E7-8A25-47BF-BC82-F1641E93ED5E}"/>
              </a:ext>
            </a:extLst>
          </p:cNvPr>
          <p:cNvSpPr/>
          <p:nvPr/>
        </p:nvSpPr>
        <p:spPr>
          <a:xfrm>
            <a:off x="975777" y="739798"/>
            <a:ext cx="36503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5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</a:t>
            </a:r>
            <a:r>
              <a:rPr lang="fr-CH" sz="54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</a:t>
            </a:r>
            <a:r>
              <a:rPr lang="fr-CH" sz="5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</a:t>
            </a:r>
            <a:r>
              <a:rPr lang="fr-CH" sz="54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ƨ</a:t>
            </a:r>
            <a:r>
              <a:rPr lang="fr-CH" sz="54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fr-CH" sz="5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tion</a:t>
            </a:r>
            <a:endParaRPr lang="fr-CH" sz="5400" dirty="0"/>
          </a:p>
        </p:txBody>
      </p:sp>
    </p:spTree>
    <p:extLst>
      <p:ext uri="{BB962C8B-B14F-4D97-AF65-F5344CB8AC3E}">
        <p14:creationId xmlns:p14="http://schemas.microsoft.com/office/powerpoint/2010/main" val="30021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472DFDF-D2D8-4ED5-8C34-41435B58A15C}"/>
              </a:ext>
            </a:extLst>
          </p:cNvPr>
          <p:cNvSpPr txBox="1"/>
          <p:nvPr/>
        </p:nvSpPr>
        <p:spPr>
          <a:xfrm rot="19700846">
            <a:off x="2255845" y="3981730"/>
            <a:ext cx="10855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/>
            </a:lvl1pPr>
          </a:lstStyle>
          <a:p>
            <a:r>
              <a:rPr lang="fr-CH" sz="16600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72521C0-CF18-4EE1-BA73-AA0DC32C5D2A}"/>
              </a:ext>
            </a:extLst>
          </p:cNvPr>
          <p:cNvSpPr txBox="1"/>
          <p:nvPr/>
        </p:nvSpPr>
        <p:spPr>
          <a:xfrm rot="690862">
            <a:off x="1773303" y="3390157"/>
            <a:ext cx="13115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600" b="1" dirty="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17754CE-7EB8-4DFF-A78F-672CD2F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47C2670-7D45-4C57-AFE5-B884C9130BF0}"/>
              </a:ext>
            </a:extLst>
          </p:cNvPr>
          <p:cNvSpPr txBox="1"/>
          <p:nvPr/>
        </p:nvSpPr>
        <p:spPr>
          <a:xfrm rot="1661760">
            <a:off x="2778040" y="4040044"/>
            <a:ext cx="158729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/>
            </a:lvl1pPr>
          </a:lstStyle>
          <a:p>
            <a:r>
              <a:rPr lang="fr-CH" sz="16600" dirty="0">
                <a:solidFill>
                  <a:schemeClr val="accent4"/>
                </a:solidFill>
              </a:rPr>
              <a:t>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DC765BA-2AC9-448C-A849-E517E4DBEC10}"/>
              </a:ext>
            </a:extLst>
          </p:cNvPr>
          <p:cNvSpPr txBox="1"/>
          <p:nvPr/>
        </p:nvSpPr>
        <p:spPr>
          <a:xfrm rot="20827838">
            <a:off x="2674461" y="2786907"/>
            <a:ext cx="132279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/>
            </a:lvl1pPr>
          </a:lstStyle>
          <a:p>
            <a:r>
              <a:rPr lang="fr-CH" sz="22000" dirty="0">
                <a:solidFill>
                  <a:srgbClr val="00B050"/>
                </a:solidFill>
              </a:rPr>
              <a:t>ƨ</a:t>
            </a: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36F1E807-1ABB-44C4-B38E-7860188BD404}"/>
              </a:ext>
            </a:extLst>
          </p:cNvPr>
          <p:cNvSpPr/>
          <p:nvPr/>
        </p:nvSpPr>
        <p:spPr>
          <a:xfrm rot="1661760">
            <a:off x="3339836" y="5036089"/>
            <a:ext cx="457200" cy="538163"/>
          </a:xfrm>
          <a:custGeom>
            <a:avLst/>
            <a:gdLst>
              <a:gd name="connsiteX0" fmla="*/ 0 w 457200"/>
              <a:gd name="connsiteY0" fmla="*/ 123825 h 538163"/>
              <a:gd name="connsiteX1" fmla="*/ 219075 w 457200"/>
              <a:gd name="connsiteY1" fmla="*/ 538163 h 538163"/>
              <a:gd name="connsiteX2" fmla="*/ 457200 w 457200"/>
              <a:gd name="connsiteY2" fmla="*/ 428625 h 538163"/>
              <a:gd name="connsiteX3" fmla="*/ 230981 w 457200"/>
              <a:gd name="connsiteY3" fmla="*/ 0 h 538163"/>
              <a:gd name="connsiteX4" fmla="*/ 0 w 457200"/>
              <a:gd name="connsiteY4" fmla="*/ 123825 h 53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538163">
                <a:moveTo>
                  <a:pt x="0" y="123825"/>
                </a:moveTo>
                <a:lnTo>
                  <a:pt x="219075" y="538163"/>
                </a:lnTo>
                <a:lnTo>
                  <a:pt x="457200" y="428625"/>
                </a:lnTo>
                <a:lnTo>
                  <a:pt x="230981" y="0"/>
                </a:lnTo>
                <a:lnTo>
                  <a:pt x="0" y="12382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787167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5BCE92D5-CBF3-4394-8B56-3CA7FA2E44F5}" vid="{223B0D92-6602-4FAF-A594-8465DE3C8F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Page A4</Template>
  <TotalTime>49</TotalTime>
  <Words>21</Words>
  <Application>Microsoft Office PowerPoint</Application>
  <PresentationFormat>Format A4 (210 x 297 mm)</PresentationFormat>
  <Paragraphs>21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Pierre-Alain Etique</dc:creator>
  <cp:lastModifiedBy>Pierre-Alain Etique</cp:lastModifiedBy>
  <cp:revision>6</cp:revision>
  <dcterms:created xsi:type="dcterms:W3CDTF">2020-04-05T22:11:02Z</dcterms:created>
  <dcterms:modified xsi:type="dcterms:W3CDTF">2020-04-06T22:05:58Z</dcterms:modified>
</cp:coreProperties>
</file>