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>
        <p:scale>
          <a:sx n="150" d="100"/>
          <a:sy n="150" d="100"/>
        </p:scale>
        <p:origin x="414" y="-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14.04.2020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1316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14.04.2020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237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14.04.2020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8982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14.04.2020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256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14.04.2020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0271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14.04.2020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146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14.04.2020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531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14.04.2020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397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14.04.2020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4385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14.04.2020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446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14.04.2020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826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9C843-81E1-4383-9F8F-73842B62BEA2}" type="datetimeFigureOut">
              <a:rPr lang="fr-CH" smtClean="0"/>
              <a:t>14.04.2020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369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9CE5ADF-07DE-4AC1-9AA6-A53871113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067" y="2404635"/>
            <a:ext cx="2500865" cy="3975734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00BAEF90-ADA9-435A-8830-FB3E2C1CC884}"/>
              </a:ext>
            </a:extLst>
          </p:cNvPr>
          <p:cNvSpPr/>
          <p:nvPr/>
        </p:nvSpPr>
        <p:spPr>
          <a:xfrm>
            <a:off x="2185988" y="2603319"/>
            <a:ext cx="1624012" cy="1795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47ED19-EC59-4B7D-AF61-08F44014B999}"/>
              </a:ext>
            </a:extLst>
          </p:cNvPr>
          <p:cNvSpPr/>
          <p:nvPr/>
        </p:nvSpPr>
        <p:spPr>
          <a:xfrm>
            <a:off x="2457450" y="2057553"/>
            <a:ext cx="660400" cy="260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Onglets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4082E45-FE7C-46C3-B585-880D37B51887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H="1" flipV="1">
            <a:off x="2787650" y="2317903"/>
            <a:ext cx="210344" cy="28541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D0CA5A77-6001-4F5C-951D-C8706B22E954}"/>
              </a:ext>
            </a:extLst>
          </p:cNvPr>
          <p:cNvSpPr/>
          <p:nvPr/>
        </p:nvSpPr>
        <p:spPr>
          <a:xfrm>
            <a:off x="2286258" y="2806700"/>
            <a:ext cx="367783" cy="298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A5A8B0-1989-469F-B3A1-885ACBAE0BFA}"/>
              </a:ext>
            </a:extLst>
          </p:cNvPr>
          <p:cNvSpPr/>
          <p:nvPr/>
        </p:nvSpPr>
        <p:spPr>
          <a:xfrm>
            <a:off x="1168400" y="2736850"/>
            <a:ext cx="939800" cy="578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Active la fonction «Phonèmes»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7CEAED2-6DC6-41FC-94B8-753E5F330C3C}"/>
              </a:ext>
            </a:extLst>
          </p:cNvPr>
          <p:cNvCxnSpPr>
            <a:cxnSpLocks/>
            <a:stCxn id="12" idx="3"/>
            <a:endCxn id="10" idx="2"/>
          </p:cNvCxnSpPr>
          <p:nvPr/>
        </p:nvCxnSpPr>
        <p:spPr>
          <a:xfrm flipV="1">
            <a:off x="2108200" y="2955925"/>
            <a:ext cx="178058" cy="69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3ADD386-42FD-4E5C-A617-0EBC907D0B73}"/>
              </a:ext>
            </a:extLst>
          </p:cNvPr>
          <p:cNvSpPr/>
          <p:nvPr/>
        </p:nvSpPr>
        <p:spPr>
          <a:xfrm>
            <a:off x="5048250" y="2490054"/>
            <a:ext cx="1076324" cy="857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Active la fonction «Tout remettre en noir»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45C7317-9854-4333-B5A4-F6465916F3BD}"/>
              </a:ext>
            </a:extLst>
          </p:cNvPr>
          <p:cNvSpPr/>
          <p:nvPr/>
        </p:nvSpPr>
        <p:spPr>
          <a:xfrm>
            <a:off x="4305558" y="2806700"/>
            <a:ext cx="367783" cy="298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153D79D-493B-4CC3-B1EA-8765AE4DB8DE}"/>
              </a:ext>
            </a:extLst>
          </p:cNvPr>
          <p:cNvCxnSpPr>
            <a:cxnSpLocks/>
            <a:stCxn id="18" idx="6"/>
            <a:endCxn id="17" idx="1"/>
          </p:cNvCxnSpPr>
          <p:nvPr/>
        </p:nvCxnSpPr>
        <p:spPr>
          <a:xfrm flipV="1">
            <a:off x="4673341" y="2918756"/>
            <a:ext cx="374909" cy="3716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8BC5BB0-CD7B-4F7C-B95A-4568E05769D1}"/>
              </a:ext>
            </a:extLst>
          </p:cNvPr>
          <p:cNvSpPr/>
          <p:nvPr/>
        </p:nvSpPr>
        <p:spPr>
          <a:xfrm>
            <a:off x="1168400" y="3616954"/>
            <a:ext cx="939800" cy="578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Sélectionne tous les phonèmes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8236CD6-F0C7-4FC8-9C43-B154B84C497B}"/>
              </a:ext>
            </a:extLst>
          </p:cNvPr>
          <p:cNvSpPr/>
          <p:nvPr/>
        </p:nvSpPr>
        <p:spPr>
          <a:xfrm>
            <a:off x="2327403" y="3128963"/>
            <a:ext cx="367783" cy="1174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E7253C7D-68BC-4B6D-85D3-53EA4E5C583C}"/>
              </a:ext>
            </a:extLst>
          </p:cNvPr>
          <p:cNvCxnSpPr>
            <a:stCxn id="22" idx="3"/>
            <a:endCxn id="23" idx="3"/>
          </p:cNvCxnSpPr>
          <p:nvPr/>
        </p:nvCxnSpPr>
        <p:spPr>
          <a:xfrm flipV="1">
            <a:off x="2108200" y="3229233"/>
            <a:ext cx="273064" cy="6767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ADA57A3-4D9F-4F0E-ACCB-3CC16ABB5C78}"/>
              </a:ext>
            </a:extLst>
          </p:cNvPr>
          <p:cNvSpPr/>
          <p:nvPr/>
        </p:nvSpPr>
        <p:spPr>
          <a:xfrm>
            <a:off x="5048250" y="3616954"/>
            <a:ext cx="1016000" cy="578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Désélectionne tous les phonèmes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44866A7E-DB6E-47A8-A68D-A3C11B5EB3F2}"/>
              </a:ext>
            </a:extLst>
          </p:cNvPr>
          <p:cNvSpPr/>
          <p:nvPr/>
        </p:nvSpPr>
        <p:spPr>
          <a:xfrm>
            <a:off x="4276853" y="3128963"/>
            <a:ext cx="367783" cy="1174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AE7814B-0FF6-4085-A74E-8719660DCD07}"/>
              </a:ext>
            </a:extLst>
          </p:cNvPr>
          <p:cNvCxnSpPr>
            <a:cxnSpLocks/>
            <a:stCxn id="27" idx="5"/>
            <a:endCxn id="26" idx="1"/>
          </p:cNvCxnSpPr>
          <p:nvPr/>
        </p:nvCxnSpPr>
        <p:spPr>
          <a:xfrm>
            <a:off x="4590775" y="3229233"/>
            <a:ext cx="457475" cy="6767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27A713B7-0FE2-4162-88CB-958232458989}"/>
              </a:ext>
            </a:extLst>
          </p:cNvPr>
          <p:cNvSpPr/>
          <p:nvPr/>
        </p:nvSpPr>
        <p:spPr>
          <a:xfrm>
            <a:off x="2743200" y="3128963"/>
            <a:ext cx="1495425" cy="1174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E7232B-2309-4493-A516-2F5C67B3A322}"/>
              </a:ext>
            </a:extLst>
          </p:cNvPr>
          <p:cNvSpPr/>
          <p:nvPr/>
        </p:nvSpPr>
        <p:spPr>
          <a:xfrm>
            <a:off x="5048250" y="4472573"/>
            <a:ext cx="1076324" cy="48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Réinitialise à la configuration par défaut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7C83E9D-E11D-44A6-A475-724CE584816A}"/>
              </a:ext>
            </a:extLst>
          </p:cNvPr>
          <p:cNvCxnSpPr>
            <a:stCxn id="31" idx="4"/>
            <a:endCxn id="32" idx="1"/>
          </p:cNvCxnSpPr>
          <p:nvPr/>
        </p:nvCxnSpPr>
        <p:spPr>
          <a:xfrm>
            <a:off x="3490913" y="3246437"/>
            <a:ext cx="1557337" cy="14663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8357A416-C56F-4207-9D34-EDEAEB012584}"/>
              </a:ext>
            </a:extLst>
          </p:cNvPr>
          <p:cNvSpPr/>
          <p:nvPr/>
        </p:nvSpPr>
        <p:spPr>
          <a:xfrm>
            <a:off x="4529138" y="2418641"/>
            <a:ext cx="172778" cy="15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46C407D-68DA-48F9-B7EA-3332590AAB73}"/>
              </a:ext>
            </a:extLst>
          </p:cNvPr>
          <p:cNvSpPr/>
          <p:nvPr/>
        </p:nvSpPr>
        <p:spPr>
          <a:xfrm>
            <a:off x="3876675" y="1889193"/>
            <a:ext cx="1343026" cy="328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Ferme le panneau de configuration</a:t>
            </a: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BA1D1753-E3B2-49A1-861C-B805B7D20C5F}"/>
              </a:ext>
            </a:extLst>
          </p:cNvPr>
          <p:cNvCxnSpPr>
            <a:stCxn id="47" idx="2"/>
            <a:endCxn id="41" idx="0"/>
          </p:cNvCxnSpPr>
          <p:nvPr/>
        </p:nvCxnSpPr>
        <p:spPr>
          <a:xfrm>
            <a:off x="4548188" y="2217608"/>
            <a:ext cx="67339" cy="2010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61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E15835-AFBB-4696-9CA4-56C1DA300B74}"/>
              </a:ext>
            </a:extLst>
          </p:cNvPr>
          <p:cNvSpPr/>
          <p:nvPr/>
        </p:nvSpPr>
        <p:spPr>
          <a:xfrm>
            <a:off x="476250" y="3614905"/>
            <a:ext cx="1212850" cy="4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Active la fonction «Lettres»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E5116EE-44F5-4124-BECC-96FC4B056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191" y="3614905"/>
            <a:ext cx="2506460" cy="206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FCF9BF-F1EE-415C-9877-D4C9C086D8FB}"/>
              </a:ext>
            </a:extLst>
          </p:cNvPr>
          <p:cNvSpPr/>
          <p:nvPr/>
        </p:nvSpPr>
        <p:spPr>
          <a:xfrm>
            <a:off x="2196856" y="2930554"/>
            <a:ext cx="1723130" cy="578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Réinitialise les lettres choisies à b, p, d et q dans les couleurs de départ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30BBC-20B2-4560-AE23-AAB00195ABC5}"/>
              </a:ext>
            </a:extLst>
          </p:cNvPr>
          <p:cNvSpPr/>
          <p:nvPr/>
        </p:nvSpPr>
        <p:spPr>
          <a:xfrm>
            <a:off x="505465" y="4545437"/>
            <a:ext cx="1212850" cy="4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Active la fonction «Syllabes»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52D3C4-2370-4B87-804E-282EDE51FE5B}"/>
              </a:ext>
            </a:extLst>
          </p:cNvPr>
          <p:cNvSpPr/>
          <p:nvPr/>
        </p:nvSpPr>
        <p:spPr>
          <a:xfrm>
            <a:off x="1400701" y="5797054"/>
            <a:ext cx="1212850" cy="4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Active la fonction «Mots»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44513-B801-4333-93A5-9D47F209B7BA}"/>
              </a:ext>
            </a:extLst>
          </p:cNvPr>
          <p:cNvSpPr/>
          <p:nvPr/>
        </p:nvSpPr>
        <p:spPr>
          <a:xfrm>
            <a:off x="2913670" y="5798435"/>
            <a:ext cx="1212850" cy="4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Active la fonction «Lignes»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1B8386-78A8-4F8A-BAE8-D238CECC7BF4}"/>
              </a:ext>
            </a:extLst>
          </p:cNvPr>
          <p:cNvSpPr/>
          <p:nvPr/>
        </p:nvSpPr>
        <p:spPr>
          <a:xfrm>
            <a:off x="4385115" y="5872792"/>
            <a:ext cx="1212850" cy="4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Active la fonction «Voyelles-Consonnes»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C7D446-B0FD-4CC9-911D-A729A2550663}"/>
              </a:ext>
            </a:extLst>
          </p:cNvPr>
          <p:cNvSpPr/>
          <p:nvPr/>
        </p:nvSpPr>
        <p:spPr>
          <a:xfrm>
            <a:off x="4718810" y="4070017"/>
            <a:ext cx="1076324" cy="857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Active la fonction «Tout remettre en noir»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2E86A0-91A4-4420-BF86-FF4CDC1FFF49}"/>
              </a:ext>
            </a:extLst>
          </p:cNvPr>
          <p:cNvSpPr/>
          <p:nvPr/>
        </p:nvSpPr>
        <p:spPr>
          <a:xfrm>
            <a:off x="4483609" y="3174272"/>
            <a:ext cx="1212850" cy="857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Permet de définir les lettres (max 8) à marquer dans le texte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D6F78CD-1563-4BE5-900B-7BBD4853DEC0}"/>
              </a:ext>
            </a:extLst>
          </p:cNvPr>
          <p:cNvSpPr/>
          <p:nvPr/>
        </p:nvSpPr>
        <p:spPr>
          <a:xfrm>
            <a:off x="1845571" y="4277672"/>
            <a:ext cx="2466080" cy="1795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FF3A585-9821-4609-B194-1EC4CB104710}"/>
              </a:ext>
            </a:extLst>
          </p:cNvPr>
          <p:cNvSpPr/>
          <p:nvPr/>
        </p:nvSpPr>
        <p:spPr>
          <a:xfrm>
            <a:off x="2520949" y="4061733"/>
            <a:ext cx="1060451" cy="1795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5087644-1F13-43F2-868A-0692B67D6DB1}"/>
              </a:ext>
            </a:extLst>
          </p:cNvPr>
          <p:cNvSpPr/>
          <p:nvPr/>
        </p:nvSpPr>
        <p:spPr>
          <a:xfrm>
            <a:off x="1839464" y="3780428"/>
            <a:ext cx="336306" cy="336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94EBD21-5C28-45FF-879F-58D8F35E6876}"/>
              </a:ext>
            </a:extLst>
          </p:cNvPr>
          <p:cNvSpPr/>
          <p:nvPr/>
        </p:nvSpPr>
        <p:spPr>
          <a:xfrm>
            <a:off x="2007126" y="4851753"/>
            <a:ext cx="336306" cy="336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7A06792-8026-483D-8F15-085C4FE5D4E3}"/>
              </a:ext>
            </a:extLst>
          </p:cNvPr>
          <p:cNvSpPr/>
          <p:nvPr/>
        </p:nvSpPr>
        <p:spPr>
          <a:xfrm>
            <a:off x="2459523" y="4858103"/>
            <a:ext cx="336306" cy="336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C86CFFF-EA57-4A52-BBAC-D7F9D7FA00BA}"/>
              </a:ext>
            </a:extLst>
          </p:cNvPr>
          <p:cNvSpPr/>
          <p:nvPr/>
        </p:nvSpPr>
        <p:spPr>
          <a:xfrm>
            <a:off x="2911920" y="4864453"/>
            <a:ext cx="336306" cy="336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8EA4BAC-474E-427B-A9C9-78648BE80C3F}"/>
              </a:ext>
            </a:extLst>
          </p:cNvPr>
          <p:cNvSpPr/>
          <p:nvPr/>
        </p:nvSpPr>
        <p:spPr>
          <a:xfrm>
            <a:off x="3313517" y="4858103"/>
            <a:ext cx="336306" cy="336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D3E7C17-8FC5-4A49-AEE6-9133EACE605C}"/>
              </a:ext>
            </a:extLst>
          </p:cNvPr>
          <p:cNvSpPr/>
          <p:nvPr/>
        </p:nvSpPr>
        <p:spPr>
          <a:xfrm>
            <a:off x="3715114" y="4858103"/>
            <a:ext cx="336306" cy="336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E5562F6-F760-4334-A1D4-8E2E2B18DCA9}"/>
              </a:ext>
            </a:extLst>
          </p:cNvPr>
          <p:cNvCxnSpPr>
            <a:stCxn id="7" idx="0"/>
            <a:endCxn id="16" idx="4"/>
          </p:cNvCxnSpPr>
          <p:nvPr/>
        </p:nvCxnSpPr>
        <p:spPr>
          <a:xfrm flipV="1">
            <a:off x="2007126" y="5194409"/>
            <a:ext cx="620550" cy="60264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BBC2E71-7A6D-4DBC-AA49-6F48351941A5}"/>
              </a:ext>
            </a:extLst>
          </p:cNvPr>
          <p:cNvCxnSpPr>
            <a:stCxn id="8" idx="0"/>
            <a:endCxn id="17" idx="4"/>
          </p:cNvCxnSpPr>
          <p:nvPr/>
        </p:nvCxnSpPr>
        <p:spPr>
          <a:xfrm flipH="1" flipV="1">
            <a:off x="3080073" y="5200759"/>
            <a:ext cx="440022" cy="5976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A2E0360-F6C8-4F8B-A7B9-B2F7C4A08F03}"/>
              </a:ext>
            </a:extLst>
          </p:cNvPr>
          <p:cNvCxnSpPr>
            <a:cxnSpLocks/>
            <a:stCxn id="9" idx="1"/>
            <a:endCxn id="18" idx="5"/>
          </p:cNvCxnSpPr>
          <p:nvPr/>
        </p:nvCxnSpPr>
        <p:spPr>
          <a:xfrm flipH="1" flipV="1">
            <a:off x="3600572" y="5145158"/>
            <a:ext cx="784543" cy="95948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F86F5C7B-6611-4CF6-85C3-333F54166137}"/>
              </a:ext>
            </a:extLst>
          </p:cNvPr>
          <p:cNvCxnSpPr>
            <a:stCxn id="10" idx="1"/>
            <a:endCxn id="19" idx="6"/>
          </p:cNvCxnSpPr>
          <p:nvPr/>
        </p:nvCxnSpPr>
        <p:spPr>
          <a:xfrm flipH="1">
            <a:off x="4051420" y="4498719"/>
            <a:ext cx="667390" cy="52753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BB0F42B3-08B3-4494-85B2-1BF32DC2224C}"/>
              </a:ext>
            </a:extLst>
          </p:cNvPr>
          <p:cNvCxnSpPr>
            <a:stCxn id="11" idx="2"/>
            <a:endCxn id="12" idx="7"/>
          </p:cNvCxnSpPr>
          <p:nvPr/>
        </p:nvCxnSpPr>
        <p:spPr>
          <a:xfrm flipH="1">
            <a:off x="3950502" y="4031675"/>
            <a:ext cx="1139532" cy="27229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0D44DA79-DABE-4AAC-AA7D-9B8F97AF377C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flipH="1">
            <a:off x="3051175" y="3508557"/>
            <a:ext cx="7246" cy="5531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D8806C0-06C2-4386-A3D2-4822AFFCD489}"/>
              </a:ext>
            </a:extLst>
          </p:cNvPr>
          <p:cNvCxnSpPr>
            <a:cxnSpLocks/>
            <a:stCxn id="3" idx="3"/>
            <a:endCxn id="14" idx="2"/>
          </p:cNvCxnSpPr>
          <p:nvPr/>
        </p:nvCxnSpPr>
        <p:spPr>
          <a:xfrm>
            <a:off x="1689100" y="3846757"/>
            <a:ext cx="150364" cy="10182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B4A35D6-F801-46D0-A8BE-23EDDCAEC365}"/>
              </a:ext>
            </a:extLst>
          </p:cNvPr>
          <p:cNvCxnSpPr>
            <a:stCxn id="6" idx="3"/>
            <a:endCxn id="15" idx="2"/>
          </p:cNvCxnSpPr>
          <p:nvPr/>
        </p:nvCxnSpPr>
        <p:spPr>
          <a:xfrm>
            <a:off x="1718315" y="4777289"/>
            <a:ext cx="288811" cy="24261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AE1CFA8-7405-469E-A5F8-CB17D0019928}"/>
              </a:ext>
            </a:extLst>
          </p:cNvPr>
          <p:cNvSpPr/>
          <p:nvPr/>
        </p:nvSpPr>
        <p:spPr>
          <a:xfrm>
            <a:off x="4520268" y="4993557"/>
            <a:ext cx="1678011" cy="570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Permet de commuter entre les modes «écrit» et «oral» pour les syllabes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DA4BD8-A01E-44D0-B14D-6FE7193A53DB}"/>
              </a:ext>
            </a:extLst>
          </p:cNvPr>
          <p:cNvSpPr/>
          <p:nvPr/>
        </p:nvSpPr>
        <p:spPr>
          <a:xfrm>
            <a:off x="152400" y="5236525"/>
            <a:ext cx="1549401" cy="570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Permet d’activer le mode «standard pour le marquage des syllabes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6E2E7534-BEE1-4D9F-AFB6-7797E34D02E9}"/>
              </a:ext>
            </a:extLst>
          </p:cNvPr>
          <p:cNvSpPr/>
          <p:nvPr/>
        </p:nvSpPr>
        <p:spPr>
          <a:xfrm>
            <a:off x="3805399" y="5226890"/>
            <a:ext cx="401597" cy="158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B590D4B8-86B8-486C-9CBF-A46AA6C3F3F4}"/>
              </a:ext>
            </a:extLst>
          </p:cNvPr>
          <p:cNvSpPr/>
          <p:nvPr/>
        </p:nvSpPr>
        <p:spPr>
          <a:xfrm>
            <a:off x="1826047" y="5232965"/>
            <a:ext cx="633476" cy="158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0CFB0A3-F679-47BE-BC72-320587A873D8}"/>
              </a:ext>
            </a:extLst>
          </p:cNvPr>
          <p:cNvCxnSpPr>
            <a:stCxn id="48" idx="3"/>
            <a:endCxn id="50" idx="3"/>
          </p:cNvCxnSpPr>
          <p:nvPr/>
        </p:nvCxnSpPr>
        <p:spPr>
          <a:xfrm flipV="1">
            <a:off x="1701801" y="5368467"/>
            <a:ext cx="217016" cy="15314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C4B3B44C-14B5-442E-9F30-8FD7FB824923}"/>
              </a:ext>
            </a:extLst>
          </p:cNvPr>
          <p:cNvCxnSpPr>
            <a:stCxn id="38" idx="1"/>
            <a:endCxn id="49" idx="6"/>
          </p:cNvCxnSpPr>
          <p:nvPr/>
        </p:nvCxnSpPr>
        <p:spPr>
          <a:xfrm flipH="1">
            <a:off x="4206996" y="5278641"/>
            <a:ext cx="313272" cy="2762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8BBCA80-7DE0-4164-85B0-5DE1A2095486}"/>
              </a:ext>
            </a:extLst>
          </p:cNvPr>
          <p:cNvSpPr/>
          <p:nvPr/>
        </p:nvSpPr>
        <p:spPr>
          <a:xfrm>
            <a:off x="1795082" y="6261060"/>
            <a:ext cx="2103461" cy="385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Permet de définir une troisième couleur à utiliser en alternance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09278DCA-2710-4AEF-AEAD-55B441C5901C}"/>
              </a:ext>
            </a:extLst>
          </p:cNvPr>
          <p:cNvSpPr/>
          <p:nvPr/>
        </p:nvSpPr>
        <p:spPr>
          <a:xfrm>
            <a:off x="2664313" y="5403849"/>
            <a:ext cx="394107" cy="215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2C7FCEE-7BEF-45F8-B567-202A1C6BE731}"/>
              </a:ext>
            </a:extLst>
          </p:cNvPr>
          <p:cNvCxnSpPr>
            <a:cxnSpLocks/>
            <a:stCxn id="60" idx="4"/>
            <a:endCxn id="59" idx="0"/>
          </p:cNvCxnSpPr>
          <p:nvPr/>
        </p:nvCxnSpPr>
        <p:spPr>
          <a:xfrm flipH="1">
            <a:off x="2846813" y="5619750"/>
            <a:ext cx="14554" cy="64131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4260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5BCE92D5-CBF3-4394-8B56-3CA7FA2E44F5}" vid="{223B0D92-6602-4FAF-A594-8465DE3C8F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Page A4</Template>
  <TotalTime>129</TotalTime>
  <Words>142</Words>
  <Application>Microsoft Office PowerPoint</Application>
  <PresentationFormat>Format A4 (210 x 297 mm)</PresentationFormat>
  <Paragraphs>18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Pierre-Alain Etique</dc:creator>
  <cp:lastModifiedBy>Pierre-Alain Etique</cp:lastModifiedBy>
  <cp:revision>7</cp:revision>
  <dcterms:created xsi:type="dcterms:W3CDTF">2020-04-14T19:59:55Z</dcterms:created>
  <dcterms:modified xsi:type="dcterms:W3CDTF">2020-04-14T22:09:54Z</dcterms:modified>
</cp:coreProperties>
</file>