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400" d="100"/>
          <a:sy n="400" d="100"/>
        </p:scale>
        <p:origin x="-3636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A7629-5FF1-4D0C-89D7-F43A85B55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1FEB6-29BB-461A-8E4D-F15F7EAA9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5F382-B661-47B4-9867-91C2EC0C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01D95-F1ED-4544-8974-D9F7F1CD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BEF0F-AAFF-4802-9BF5-A9D7D8F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46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C8965-B103-4286-92CA-02E67F0C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B1DEF7-CF2D-4C0C-BEB1-68AC774F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8BB1-7EC6-4D25-8D56-EA0B6695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78AF6A-1116-46B3-860B-BF83F6C7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F6C97-7A1E-461D-8349-0A9429F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609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8CF06C-512D-4703-AA2D-3117A769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823C1-892B-424A-88C8-91B566F46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75869-35A3-46AF-AB38-459CBE98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12EED-05DA-455B-A8F1-1E9887E2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A6A52-8628-4FDF-8A7E-60FC682F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50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46FD0-6160-4797-8609-CD333933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94F10-BD32-4192-9E01-8255D93F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D78CB-2219-43F8-A8CC-2629D115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F002B-D049-4021-991A-EEF663D5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63F6-6C3D-422B-A433-17A49DE8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005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C928B-E3F9-45AC-9F5D-DC496D3E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B3D0C-2E45-45F4-9896-53AAEDC0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61342-9DE2-417C-8B2B-57094E90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9DCD5-B913-4E21-81E0-400496C4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7B69C0-EC1F-4D49-B108-6091A2D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59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2239F-776E-41D3-9445-C285C5C9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B25C-8FC0-4782-901A-808020CF2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2A2DBF-CA8B-4743-9C65-75FF4EA91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631F22-77FA-49F8-B6C1-25E11B48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D6E2F-0EC5-4001-827B-980262EE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67D88-269E-4D92-88E6-84ED0718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4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DD4BC-0ED3-4A39-96CA-11E10A68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6F0785-994C-4651-88CB-680D55C5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4C7229-06A2-451E-8DF9-AF0BC1E2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6E35A8-E6BA-4D46-9B8E-41B549A0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91DD12-70FC-43F1-9B36-3FB72A7CD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30CD41-80C0-45FF-8ECC-76A6FDA6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15AB15-8272-4033-9D52-BA4C5CA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0C81D0-F0D4-4B45-B92A-55CF631E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7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06183-E147-4329-A7A8-5E278C09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F4BA28-1707-4EDC-9EFB-368ADD42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CA1DF8-09CE-488F-A2C6-BADC9C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A0B20-9A98-4AB2-9B6B-9466070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3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6F9179-8B9A-4450-96FF-0AAE7394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810B1C-3C5C-43D1-8ABD-B5688364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CD4286-190C-43DD-BE63-88B871AA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6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78713-B7FD-41ED-8148-7836935F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4760A-9822-4868-86FF-3E4DFE1C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75B76-6F7B-44A6-A822-4865E3C4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E440A-9F97-402A-A041-A8AA200A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7A5A5A-D73A-4DE3-95CA-026B397E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282AA9-A87C-4770-84EF-DE180503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586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1EE23-079C-4C8D-8944-EAE34B8B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AFC7A5-B0F7-4EC9-9429-3CEE06F4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4CBFAE-7313-4E9F-A9EA-5EDCFA0A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529472-E5D4-4060-B55B-D1053FF0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98475D-3134-4E57-83B5-B44A8F5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20CAA-1713-4532-B334-9B324F67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98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3021B4-5F74-4E64-8ABB-04DE301C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0C2AF6-1BA7-476C-93A8-C79955F2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FEFE-74DD-46F3-B8A7-68C832EE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7675-30D6-4163-BC18-ED57D26EFED1}" type="datetimeFigureOut">
              <a:rPr lang="fr-CH" smtClean="0"/>
              <a:t>23.05.2020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83BD5-017E-4AF2-A264-974B4BA6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6C19C-746F-4F16-BE0F-4432337D6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C9E9-CD1E-4BBC-8E82-4AAD79DB0F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3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AE397-4974-4975-A3EC-F3BA770A46FB}"/>
              </a:ext>
            </a:extLst>
          </p:cNvPr>
          <p:cNvSpPr/>
          <p:nvPr/>
        </p:nvSpPr>
        <p:spPr>
          <a:xfrm>
            <a:off x="2452255" y="1506682"/>
            <a:ext cx="2202873" cy="220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00"/>
              <a:bevelB w="114300"/>
            </a:sp3d>
          </a:bodyPr>
          <a:lstStyle/>
          <a:p>
            <a:pPr algn="ctr"/>
            <a:r>
              <a:rPr lang="fr-CH" sz="23900" dirty="0">
                <a:solidFill>
                  <a:schemeClr val="accent6">
                    <a:lumMod val="75000"/>
                  </a:schemeClr>
                </a:solidFill>
                <a:effectLst/>
                <a:latin typeface="Acumin Pro Ultra Black" panose="020B0A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4334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Acumin Pro Ultra Black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Pierre-Alain Etique</dc:creator>
  <cp:lastModifiedBy>Pierre-Alain Etique</cp:lastModifiedBy>
  <cp:revision>3</cp:revision>
  <dcterms:created xsi:type="dcterms:W3CDTF">2020-05-23T21:52:34Z</dcterms:created>
  <dcterms:modified xsi:type="dcterms:W3CDTF">2020-05-23T23:29:54Z</dcterms:modified>
</cp:coreProperties>
</file>