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458799-10C0-48C4-9F8E-AB46847638F6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104FB93-AE5E-4208-9AF9-F63BB28EEF7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01"/>
            <a:ext cx="9108504" cy="729304"/>
          </a:xfrm>
        </p:spPr>
        <p:txBody>
          <a:bodyPr/>
          <a:lstStyle/>
          <a:p>
            <a:r>
              <a:rPr lang="ru-RU" dirty="0" smtClean="0"/>
              <a:t>Паук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96" y="836712"/>
            <a:ext cx="9108504" cy="60212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КД 15 Хиты 25 </a:t>
            </a:r>
            <a:r>
              <a:rPr lang="ru-RU" sz="3200" dirty="0" err="1" smtClean="0"/>
              <a:t>Статы</a:t>
            </a:r>
            <a:r>
              <a:rPr lang="en-US" sz="3200" dirty="0" smtClean="0"/>
              <a:t>: </a:t>
            </a:r>
            <a:r>
              <a:rPr lang="ru-RU" sz="3200" dirty="0" smtClean="0"/>
              <a:t>+2 +1 +1 -2 +1 -3</a:t>
            </a:r>
          </a:p>
          <a:p>
            <a:r>
              <a:rPr lang="ru-RU" sz="3200" dirty="0" smtClean="0"/>
              <a:t>Атака</a:t>
            </a:r>
            <a:r>
              <a:rPr lang="en-US" sz="3200" dirty="0" smtClean="0"/>
              <a:t>: </a:t>
            </a:r>
            <a:endParaRPr lang="ru-RU" sz="3200" dirty="0" smtClean="0"/>
          </a:p>
          <a:p>
            <a:r>
              <a:rPr lang="ru-RU" sz="3200" dirty="0" smtClean="0"/>
              <a:t>Укус (+2 </a:t>
            </a:r>
            <a:r>
              <a:rPr lang="ru-RU" sz="3200" dirty="0" err="1" smtClean="0"/>
              <a:t>атк</a:t>
            </a:r>
            <a:r>
              <a:rPr lang="ru-RU" sz="3200" dirty="0"/>
              <a:t>,</a:t>
            </a:r>
            <a:r>
              <a:rPr lang="ru-RU" sz="3200" dirty="0" smtClean="0"/>
              <a:t> 1к8+2 урон, 1к4+1 яд на 2 хода)</a:t>
            </a:r>
          </a:p>
          <a:p>
            <a:r>
              <a:rPr lang="ru-RU" sz="3200" dirty="0" err="1" smtClean="0"/>
              <a:t>Сопр</a:t>
            </a:r>
            <a:r>
              <a:rPr lang="en-US" sz="3200" dirty="0" smtClean="0"/>
              <a:t>: </a:t>
            </a:r>
            <a:r>
              <a:rPr lang="ru-RU" sz="3200" dirty="0" err="1" smtClean="0"/>
              <a:t>Некр</a:t>
            </a:r>
            <a:r>
              <a:rPr lang="ru-RU" sz="3200" dirty="0" smtClean="0"/>
              <a:t>, кол.</a:t>
            </a:r>
          </a:p>
          <a:p>
            <a:r>
              <a:rPr lang="ru-RU" sz="3200" dirty="0" err="1" smtClean="0"/>
              <a:t>Уяз</a:t>
            </a:r>
            <a:r>
              <a:rPr lang="en-US" sz="3200" dirty="0" smtClean="0"/>
              <a:t>: </a:t>
            </a:r>
            <a:r>
              <a:rPr lang="ru-RU" sz="3200" dirty="0" err="1" smtClean="0"/>
              <a:t>Дроб</a:t>
            </a:r>
            <a:r>
              <a:rPr lang="ru-RU" sz="3200" dirty="0" smtClean="0"/>
              <a:t>, </a:t>
            </a:r>
            <a:r>
              <a:rPr lang="ru-RU" sz="3200" dirty="0" err="1" smtClean="0"/>
              <a:t>ог</a:t>
            </a:r>
            <a:r>
              <a:rPr lang="ru-RU" sz="3200" dirty="0" smtClean="0"/>
              <a:t>, </a:t>
            </a:r>
            <a:r>
              <a:rPr lang="ru-RU" sz="3200" dirty="0" err="1" smtClean="0"/>
              <a:t>изл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373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49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Апекс</vt:lpstr>
      <vt:lpstr>Паук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Паук</dc:title>
  <dc:creator>Владислав</dc:creator>
  <cp:lastModifiedBy>Владислав</cp:lastModifiedBy>
  <cp:revision>1</cp:revision>
  <dcterms:created xsi:type="dcterms:W3CDTF">2021-08-09T06:36:54Z</dcterms:created>
  <dcterms:modified xsi:type="dcterms:W3CDTF">2021-08-09T06:37:10Z</dcterms:modified>
</cp:coreProperties>
</file>