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212D7D-66F8-403E-9DA9-DB5DB46F80E9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D71B97B-77EE-4FA5-9634-86E8CE90C3A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401"/>
            <a:ext cx="9108504" cy="729304"/>
          </a:xfrm>
        </p:spPr>
        <p:txBody>
          <a:bodyPr/>
          <a:lstStyle/>
          <a:p>
            <a:r>
              <a:rPr lang="ru-RU" dirty="0" err="1" smtClean="0"/>
              <a:t>Мурлоки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496" y="836712"/>
            <a:ext cx="9108504" cy="60212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КД 12 Хиты </a:t>
            </a:r>
            <a:r>
              <a:rPr lang="en-US" sz="3200" dirty="0" smtClean="0"/>
              <a:t>2</a:t>
            </a:r>
            <a:r>
              <a:rPr lang="en-US" sz="3200" dirty="0"/>
              <a:t>0</a:t>
            </a:r>
            <a:r>
              <a:rPr lang="ru-RU" sz="3200" dirty="0" smtClean="0"/>
              <a:t> </a:t>
            </a:r>
            <a:r>
              <a:rPr lang="ru-RU" sz="3200" dirty="0" err="1" smtClean="0"/>
              <a:t>Статы</a:t>
            </a:r>
            <a:r>
              <a:rPr lang="en-US" sz="3200" dirty="0" smtClean="0"/>
              <a:t>: </a:t>
            </a:r>
            <a:r>
              <a:rPr lang="ru-RU" sz="3200" dirty="0" smtClean="0"/>
              <a:t>0 +2 0 -2 0 -3</a:t>
            </a:r>
          </a:p>
          <a:p>
            <a:r>
              <a:rPr lang="ru-RU" sz="3200" dirty="0" smtClean="0"/>
              <a:t>Атака</a:t>
            </a:r>
            <a:r>
              <a:rPr lang="en-US" sz="3200" dirty="0" smtClean="0"/>
              <a:t>: </a:t>
            </a:r>
            <a:endParaRPr lang="ru-RU" sz="3200" dirty="0" smtClean="0"/>
          </a:p>
          <a:p>
            <a:r>
              <a:rPr lang="ru-RU" sz="3200" dirty="0" smtClean="0"/>
              <a:t>Легкое копье (+2 </a:t>
            </a:r>
            <a:r>
              <a:rPr lang="ru-RU" sz="3200" dirty="0" err="1" smtClean="0"/>
              <a:t>атк</a:t>
            </a:r>
            <a:r>
              <a:rPr lang="ru-RU" sz="3200" dirty="0"/>
              <a:t>,</a:t>
            </a:r>
            <a:r>
              <a:rPr lang="ru-RU" sz="3200" dirty="0" smtClean="0"/>
              <a:t> 1к6+2 урон, 2кл дальность)</a:t>
            </a:r>
          </a:p>
          <a:p>
            <a:r>
              <a:rPr lang="ru-RU" sz="3200" dirty="0" smtClean="0"/>
              <a:t>Кинжал(+2 </a:t>
            </a:r>
            <a:r>
              <a:rPr lang="ru-RU" sz="3200" dirty="0" err="1" smtClean="0"/>
              <a:t>атк</a:t>
            </a:r>
            <a:r>
              <a:rPr lang="ru-RU" sz="3200" dirty="0"/>
              <a:t>,</a:t>
            </a:r>
            <a:r>
              <a:rPr lang="ru-RU" sz="3200" dirty="0" smtClean="0"/>
              <a:t> 1к4+2 урон, 2атаки)</a:t>
            </a:r>
          </a:p>
          <a:p>
            <a:r>
              <a:rPr lang="ru-RU" sz="3200" dirty="0" smtClean="0"/>
              <a:t>Короткий лук(+2 </a:t>
            </a:r>
            <a:r>
              <a:rPr lang="ru-RU" sz="3200" dirty="0" err="1" smtClean="0"/>
              <a:t>атк</a:t>
            </a:r>
            <a:r>
              <a:rPr lang="ru-RU" sz="3200" dirty="0"/>
              <a:t>,</a:t>
            </a:r>
            <a:r>
              <a:rPr lang="ru-RU" sz="3200" dirty="0" smtClean="0"/>
              <a:t> 1к6+2 урон, 6кл дальность)</a:t>
            </a:r>
          </a:p>
          <a:p>
            <a:r>
              <a:rPr lang="ru-RU" sz="3200" dirty="0" err="1" smtClean="0"/>
              <a:t>Уяз</a:t>
            </a:r>
            <a:r>
              <a:rPr lang="en-US" sz="3200" dirty="0" smtClean="0"/>
              <a:t>: </a:t>
            </a:r>
            <a:r>
              <a:rPr lang="ru-RU" sz="3200" dirty="0" err="1" smtClean="0"/>
              <a:t>Дроб</a:t>
            </a:r>
            <a:r>
              <a:rPr lang="ru-RU" sz="3200" dirty="0" smtClean="0"/>
              <a:t>, </a:t>
            </a:r>
            <a:r>
              <a:rPr lang="ru-RU" sz="3200" dirty="0" err="1" smtClean="0"/>
              <a:t>ог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18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401"/>
            <a:ext cx="9108504" cy="729304"/>
          </a:xfrm>
        </p:spPr>
        <p:txBody>
          <a:bodyPr/>
          <a:lstStyle/>
          <a:p>
            <a:r>
              <a:rPr lang="ru-RU" dirty="0" smtClean="0"/>
              <a:t>Паук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496" y="836712"/>
            <a:ext cx="9108504" cy="60212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КД 15 Хиты </a:t>
            </a:r>
            <a:r>
              <a:rPr lang="en-US" sz="3200" dirty="0" smtClean="0"/>
              <a:t>4</a:t>
            </a:r>
            <a:r>
              <a:rPr lang="en-US" sz="3200" dirty="0"/>
              <a:t>0</a:t>
            </a:r>
            <a:r>
              <a:rPr lang="ru-RU" sz="3200" dirty="0" smtClean="0"/>
              <a:t> </a:t>
            </a:r>
            <a:r>
              <a:rPr lang="ru-RU" sz="3200" dirty="0" err="1" smtClean="0"/>
              <a:t>Статы</a:t>
            </a:r>
            <a:r>
              <a:rPr lang="en-US" sz="3200" dirty="0" smtClean="0"/>
              <a:t>: </a:t>
            </a:r>
            <a:r>
              <a:rPr lang="ru-RU" sz="3200" dirty="0" smtClean="0"/>
              <a:t>+2 +1 +1 -2 +1 -3</a:t>
            </a:r>
          </a:p>
          <a:p>
            <a:r>
              <a:rPr lang="ru-RU" sz="3200" dirty="0" smtClean="0"/>
              <a:t>Атака</a:t>
            </a:r>
            <a:r>
              <a:rPr lang="en-US" sz="3200" dirty="0" smtClean="0"/>
              <a:t>: </a:t>
            </a:r>
            <a:endParaRPr lang="ru-RU" sz="3200" dirty="0" smtClean="0"/>
          </a:p>
          <a:p>
            <a:r>
              <a:rPr lang="ru-RU" sz="3200" dirty="0" smtClean="0"/>
              <a:t>Укус (+2 </a:t>
            </a:r>
            <a:r>
              <a:rPr lang="ru-RU" sz="3200" dirty="0" err="1" smtClean="0"/>
              <a:t>атк</a:t>
            </a:r>
            <a:r>
              <a:rPr lang="ru-RU" sz="3200" dirty="0"/>
              <a:t>,</a:t>
            </a:r>
            <a:r>
              <a:rPr lang="ru-RU" sz="3200" dirty="0" smtClean="0"/>
              <a:t> 1к8+2 урон, 1к4+1 яд на 2 хода)</a:t>
            </a:r>
          </a:p>
          <a:p>
            <a:r>
              <a:rPr lang="ru-RU" sz="3200" dirty="0" err="1" smtClean="0"/>
              <a:t>Сопр</a:t>
            </a:r>
            <a:r>
              <a:rPr lang="en-US" sz="3200" dirty="0" smtClean="0"/>
              <a:t>: </a:t>
            </a:r>
            <a:r>
              <a:rPr lang="ru-RU" sz="3200" dirty="0" err="1" smtClean="0"/>
              <a:t>Некр</a:t>
            </a:r>
            <a:r>
              <a:rPr lang="ru-RU" sz="3200" dirty="0" smtClean="0"/>
              <a:t>, кол.</a:t>
            </a:r>
          </a:p>
          <a:p>
            <a:r>
              <a:rPr lang="ru-RU" sz="3200" dirty="0" err="1" smtClean="0"/>
              <a:t>Уяз</a:t>
            </a:r>
            <a:r>
              <a:rPr lang="en-US" sz="3200" dirty="0" smtClean="0"/>
              <a:t>: </a:t>
            </a:r>
            <a:r>
              <a:rPr lang="ru-RU" sz="3200" dirty="0" err="1" smtClean="0"/>
              <a:t>Дроб</a:t>
            </a:r>
            <a:r>
              <a:rPr lang="ru-RU" sz="3200" dirty="0" smtClean="0"/>
              <a:t>, </a:t>
            </a:r>
            <a:r>
              <a:rPr lang="ru-RU" sz="3200" dirty="0" err="1" smtClean="0"/>
              <a:t>ог</a:t>
            </a:r>
            <a:r>
              <a:rPr lang="ru-RU" sz="3200" dirty="0" smtClean="0"/>
              <a:t>, </a:t>
            </a:r>
            <a:r>
              <a:rPr lang="ru-RU" sz="3200" dirty="0" err="1" smtClean="0"/>
              <a:t>изл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2066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401"/>
            <a:ext cx="9108504" cy="729304"/>
          </a:xfrm>
        </p:spPr>
        <p:txBody>
          <a:bodyPr/>
          <a:lstStyle/>
          <a:p>
            <a:r>
              <a:rPr lang="ru-RU" dirty="0" err="1" smtClean="0"/>
              <a:t>Голем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496" y="836712"/>
            <a:ext cx="9108504" cy="60212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КД 14 Хиты </a:t>
            </a:r>
            <a:r>
              <a:rPr lang="en-US" sz="3200" dirty="0" smtClean="0"/>
              <a:t>6</a:t>
            </a:r>
            <a:r>
              <a:rPr lang="ru-RU" sz="3200" dirty="0" smtClean="0"/>
              <a:t>0 </a:t>
            </a:r>
            <a:r>
              <a:rPr lang="ru-RU" sz="3200" dirty="0" err="1" smtClean="0"/>
              <a:t>Статы</a:t>
            </a:r>
            <a:r>
              <a:rPr lang="en-US" sz="3200" dirty="0" smtClean="0"/>
              <a:t>: </a:t>
            </a:r>
            <a:r>
              <a:rPr lang="ru-RU" sz="3200" dirty="0" smtClean="0"/>
              <a:t>+3 0 +2 0 0 0</a:t>
            </a:r>
          </a:p>
          <a:p>
            <a:r>
              <a:rPr lang="ru-RU" sz="3200" dirty="0" smtClean="0"/>
              <a:t>Атака</a:t>
            </a:r>
            <a:r>
              <a:rPr lang="en-US" sz="3200" dirty="0" smtClean="0"/>
              <a:t>: </a:t>
            </a:r>
            <a:endParaRPr lang="ru-RU" sz="3200" dirty="0" smtClean="0"/>
          </a:p>
          <a:p>
            <a:r>
              <a:rPr lang="ru-RU" sz="3200" dirty="0" smtClean="0"/>
              <a:t>Вдавливание (+3 поп, 1к8+3 урон, падает ничком)</a:t>
            </a:r>
          </a:p>
          <a:p>
            <a:r>
              <a:rPr lang="ru-RU" sz="3200" dirty="0" smtClean="0"/>
              <a:t>Размах(+3 поп, 1к6+3 урон, несколько целей)</a:t>
            </a:r>
          </a:p>
          <a:p>
            <a:r>
              <a:rPr lang="ru-RU" sz="3200" dirty="0" smtClean="0"/>
              <a:t>Пока не сломана броня, </a:t>
            </a:r>
            <a:r>
              <a:rPr lang="ru-RU" sz="3200" dirty="0" err="1" smtClean="0"/>
              <a:t>неуяз</a:t>
            </a:r>
            <a:r>
              <a:rPr lang="ru-RU" sz="3200" dirty="0" smtClean="0"/>
              <a:t> к большей части урона и повышенный кд.</a:t>
            </a:r>
          </a:p>
          <a:p>
            <a:r>
              <a:rPr lang="ru-RU" sz="3200" dirty="0" err="1" smtClean="0"/>
              <a:t>Сопр</a:t>
            </a:r>
            <a:r>
              <a:rPr lang="ru-RU" sz="3200" dirty="0" smtClean="0"/>
              <a:t>(Кд. + 8)</a:t>
            </a:r>
            <a:r>
              <a:rPr lang="en-US" sz="3200" dirty="0" smtClean="0"/>
              <a:t>:</a:t>
            </a:r>
            <a:r>
              <a:rPr lang="ru-RU" sz="3200" dirty="0" smtClean="0"/>
              <a:t> Кол, </a:t>
            </a:r>
            <a:r>
              <a:rPr lang="ru-RU" sz="3200" dirty="0" err="1" smtClean="0"/>
              <a:t>Дроб</a:t>
            </a:r>
            <a:r>
              <a:rPr lang="ru-RU" sz="3200" dirty="0" smtClean="0"/>
              <a:t>, </a:t>
            </a:r>
            <a:r>
              <a:rPr lang="ru-RU" sz="3200" dirty="0" err="1" smtClean="0"/>
              <a:t>Руб</a:t>
            </a:r>
            <a:r>
              <a:rPr lang="ru-RU" sz="3200" dirty="0" smtClean="0"/>
              <a:t>, </a:t>
            </a:r>
            <a:r>
              <a:rPr lang="ru-RU" sz="3200" dirty="0" err="1" smtClean="0"/>
              <a:t>Ог</a:t>
            </a:r>
            <a:r>
              <a:rPr lang="ru-RU" sz="3200" dirty="0" smtClean="0"/>
              <a:t>, Звук, Яд, </a:t>
            </a:r>
            <a:r>
              <a:rPr lang="ru-RU" sz="3200" dirty="0" err="1" smtClean="0"/>
              <a:t>Изл</a:t>
            </a:r>
            <a:r>
              <a:rPr lang="ru-RU" sz="3200" dirty="0" smtClean="0"/>
              <a:t>.</a:t>
            </a:r>
          </a:p>
          <a:p>
            <a:r>
              <a:rPr lang="ru-RU" sz="3200" dirty="0" err="1" smtClean="0"/>
              <a:t>Сопр</a:t>
            </a:r>
            <a:r>
              <a:rPr lang="ru-RU" sz="3200" dirty="0" smtClean="0"/>
              <a:t> без брони</a:t>
            </a:r>
            <a:r>
              <a:rPr lang="en-US" sz="3200" dirty="0" smtClean="0"/>
              <a:t>: </a:t>
            </a:r>
            <a:r>
              <a:rPr lang="ru-RU" sz="3200" dirty="0" smtClean="0"/>
              <a:t>Кол, Яд, Звук, </a:t>
            </a:r>
            <a:r>
              <a:rPr lang="ru-RU" sz="3200" dirty="0" err="1" smtClean="0"/>
              <a:t>Изл</a:t>
            </a:r>
            <a:r>
              <a:rPr lang="ru-RU" sz="3200" dirty="0" smtClean="0"/>
              <a:t>.</a:t>
            </a:r>
          </a:p>
          <a:p>
            <a:r>
              <a:rPr lang="ru-RU" sz="3200" dirty="0" err="1" smtClean="0"/>
              <a:t>Уяз</a:t>
            </a:r>
            <a:r>
              <a:rPr lang="en-US" sz="3200" dirty="0" smtClean="0"/>
              <a:t>: </a:t>
            </a:r>
            <a:r>
              <a:rPr lang="ru-RU" sz="3200" dirty="0" err="1" smtClean="0"/>
              <a:t>Некр</a:t>
            </a:r>
            <a:r>
              <a:rPr lang="ru-RU" sz="3200" dirty="0" smtClean="0"/>
              <a:t>, </a:t>
            </a:r>
            <a:r>
              <a:rPr lang="ru-RU" sz="3200" dirty="0" err="1" smtClean="0"/>
              <a:t>Хол</a:t>
            </a:r>
            <a:r>
              <a:rPr lang="ru-RU" sz="3200" dirty="0" smtClean="0"/>
              <a:t>, Кис.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3671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401"/>
            <a:ext cx="9108504" cy="729304"/>
          </a:xfrm>
        </p:spPr>
        <p:txBody>
          <a:bodyPr/>
          <a:lstStyle/>
          <a:p>
            <a:r>
              <a:rPr lang="ru-RU" dirty="0" smtClean="0"/>
              <a:t>Скелеты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496" y="836712"/>
            <a:ext cx="9108504" cy="60212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КД 14 Хиты </a:t>
            </a:r>
            <a:r>
              <a:rPr lang="en-US" sz="3200" dirty="0" smtClean="0"/>
              <a:t>3</a:t>
            </a:r>
            <a:r>
              <a:rPr lang="en-US" sz="3200" dirty="0"/>
              <a:t>5</a:t>
            </a:r>
            <a:r>
              <a:rPr lang="ru-RU" sz="3200" dirty="0" smtClean="0"/>
              <a:t> </a:t>
            </a:r>
            <a:r>
              <a:rPr lang="ru-RU" sz="3200" dirty="0" err="1" smtClean="0"/>
              <a:t>Статы</a:t>
            </a:r>
            <a:r>
              <a:rPr lang="en-US" sz="3200" dirty="0" smtClean="0"/>
              <a:t>: </a:t>
            </a:r>
            <a:r>
              <a:rPr lang="ru-RU" sz="3200" dirty="0" smtClean="0"/>
              <a:t>+1 +1 +1 -2 +1 -4</a:t>
            </a:r>
          </a:p>
          <a:p>
            <a:r>
              <a:rPr lang="ru-RU" sz="3200" dirty="0" smtClean="0"/>
              <a:t>Атака</a:t>
            </a:r>
            <a:r>
              <a:rPr lang="en-US" sz="3200" dirty="0" smtClean="0"/>
              <a:t>: </a:t>
            </a:r>
            <a:endParaRPr lang="ru-RU" sz="3200" dirty="0" smtClean="0"/>
          </a:p>
          <a:p>
            <a:r>
              <a:rPr lang="ru-RU" sz="3200" dirty="0" smtClean="0"/>
              <a:t>Короткие меч (+1 </a:t>
            </a:r>
            <a:r>
              <a:rPr lang="ru-RU" sz="3200" dirty="0" err="1" smtClean="0"/>
              <a:t>атк</a:t>
            </a:r>
            <a:r>
              <a:rPr lang="ru-RU" sz="3200" dirty="0"/>
              <a:t>,</a:t>
            </a:r>
            <a:r>
              <a:rPr lang="ru-RU" sz="3200" dirty="0" smtClean="0"/>
              <a:t> 1к6+1 урон, 2 атаки)</a:t>
            </a:r>
          </a:p>
          <a:p>
            <a:r>
              <a:rPr lang="ru-RU" sz="3200" dirty="0" smtClean="0"/>
              <a:t>Длинный лук(+1 </a:t>
            </a:r>
            <a:r>
              <a:rPr lang="ru-RU" sz="3200" dirty="0" err="1" smtClean="0"/>
              <a:t>атк</a:t>
            </a:r>
            <a:r>
              <a:rPr lang="ru-RU" sz="3200" dirty="0" smtClean="0"/>
              <a:t>, 1к8+1 урон, 15кл)</a:t>
            </a:r>
          </a:p>
          <a:p>
            <a:r>
              <a:rPr lang="ru-RU" sz="3200" dirty="0" smtClean="0"/>
              <a:t>Секира(+1 </a:t>
            </a:r>
            <a:r>
              <a:rPr lang="ru-RU" sz="3200" dirty="0" err="1" smtClean="0"/>
              <a:t>атк</a:t>
            </a:r>
            <a:r>
              <a:rPr lang="ru-RU" sz="3200" dirty="0" smtClean="0"/>
              <a:t>, 1к12+1 урон)</a:t>
            </a:r>
          </a:p>
          <a:p>
            <a:r>
              <a:rPr lang="ru-RU" sz="3200" dirty="0" smtClean="0"/>
              <a:t>Меч и щит(+1 </a:t>
            </a:r>
            <a:r>
              <a:rPr lang="ru-RU" sz="3200" dirty="0" err="1" smtClean="0"/>
              <a:t>атк</a:t>
            </a:r>
            <a:r>
              <a:rPr lang="ru-RU" sz="3200" dirty="0" smtClean="0"/>
              <a:t>, 1к8+1 урон, +2 КД)</a:t>
            </a:r>
          </a:p>
          <a:p>
            <a:r>
              <a:rPr lang="ru-RU" sz="3200" dirty="0" err="1" smtClean="0"/>
              <a:t>Сопр</a:t>
            </a:r>
            <a:r>
              <a:rPr lang="en-US" sz="3200" dirty="0" smtClean="0"/>
              <a:t>: </a:t>
            </a:r>
            <a:r>
              <a:rPr lang="ru-RU" sz="3200" dirty="0" err="1" smtClean="0"/>
              <a:t>Некр</a:t>
            </a:r>
            <a:r>
              <a:rPr lang="ru-RU" sz="3200" dirty="0" smtClean="0"/>
              <a:t>, кол.</a:t>
            </a:r>
          </a:p>
          <a:p>
            <a:r>
              <a:rPr lang="ru-RU" sz="3200" dirty="0" err="1" smtClean="0"/>
              <a:t>Уяз</a:t>
            </a:r>
            <a:r>
              <a:rPr lang="en-US" sz="3200" dirty="0" smtClean="0"/>
              <a:t>: </a:t>
            </a:r>
            <a:r>
              <a:rPr lang="ru-RU" sz="3200" dirty="0" err="1" smtClean="0"/>
              <a:t>Дроб</a:t>
            </a:r>
            <a:r>
              <a:rPr lang="ru-RU" sz="3200" dirty="0" smtClean="0"/>
              <a:t>, </a:t>
            </a:r>
            <a:r>
              <a:rPr lang="ru-RU" sz="3200" dirty="0" err="1" smtClean="0"/>
              <a:t>ог</a:t>
            </a:r>
            <a:r>
              <a:rPr lang="ru-RU" sz="3200" dirty="0" smtClean="0"/>
              <a:t>, </a:t>
            </a:r>
            <a:r>
              <a:rPr lang="ru-RU" sz="3200" dirty="0" err="1" smtClean="0"/>
              <a:t>изл</a:t>
            </a:r>
            <a:r>
              <a:rPr lang="ru-RU" sz="3200" dirty="0" smtClean="0"/>
              <a:t>, кис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2373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401"/>
            <a:ext cx="9108504" cy="729304"/>
          </a:xfrm>
        </p:spPr>
        <p:txBody>
          <a:bodyPr/>
          <a:lstStyle/>
          <a:p>
            <a:r>
              <a:rPr lang="ru-RU" dirty="0" smtClean="0"/>
              <a:t>Некроманты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496" y="836712"/>
            <a:ext cx="9108504" cy="60212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КД 12 Хиты </a:t>
            </a:r>
            <a:r>
              <a:rPr lang="en-US" sz="3200" dirty="0" smtClean="0"/>
              <a:t>3</a:t>
            </a:r>
            <a:r>
              <a:rPr lang="ru-RU" sz="3200" dirty="0" smtClean="0"/>
              <a:t>5 </a:t>
            </a:r>
            <a:r>
              <a:rPr lang="ru-RU" sz="3200" dirty="0" err="1" smtClean="0"/>
              <a:t>Статы</a:t>
            </a:r>
            <a:r>
              <a:rPr lang="en-US" sz="3200" dirty="0" smtClean="0"/>
              <a:t>:</a:t>
            </a:r>
            <a:r>
              <a:rPr lang="ru-RU" sz="3200" dirty="0"/>
              <a:t> </a:t>
            </a:r>
            <a:r>
              <a:rPr lang="ru-RU" sz="3200" dirty="0" smtClean="0"/>
              <a:t>0 +1 -1 +4 +2 +1</a:t>
            </a:r>
          </a:p>
          <a:p>
            <a:r>
              <a:rPr lang="ru-RU" sz="3200" dirty="0" smtClean="0"/>
              <a:t>Атака</a:t>
            </a:r>
            <a:r>
              <a:rPr lang="en-US" sz="3200" dirty="0" smtClean="0"/>
              <a:t>: </a:t>
            </a:r>
            <a:endParaRPr lang="ru-RU" sz="3200" dirty="0" smtClean="0"/>
          </a:p>
          <a:p>
            <a:r>
              <a:rPr lang="ru-RU" sz="3200" dirty="0" smtClean="0"/>
              <a:t>Огненная стрела (14 спас, 1к8+4 урон, 8кл)</a:t>
            </a:r>
          </a:p>
          <a:p>
            <a:r>
              <a:rPr lang="ru-RU" sz="3200" dirty="0" smtClean="0"/>
              <a:t>Вытягивание души(15 спас, 1к10+4 урон, половина в хил, 4кл)</a:t>
            </a:r>
          </a:p>
          <a:p>
            <a:r>
              <a:rPr lang="ru-RU" sz="3200" dirty="0" smtClean="0"/>
              <a:t>Маг. доспех(+3 КД, 3 хода)</a:t>
            </a:r>
          </a:p>
          <a:p>
            <a:r>
              <a:rPr lang="ru-RU" sz="3200" dirty="0" smtClean="0"/>
              <a:t>Истощение (14 спас, 1к4+4 урон, -50% </a:t>
            </a:r>
            <a:r>
              <a:rPr lang="ru-RU" sz="3200" dirty="0" err="1" smtClean="0"/>
              <a:t>мс</a:t>
            </a:r>
            <a:r>
              <a:rPr lang="ru-RU" sz="3200" dirty="0" smtClean="0"/>
              <a:t>, 3 хода, 8кл)</a:t>
            </a:r>
          </a:p>
          <a:p>
            <a:r>
              <a:rPr lang="ru-RU" sz="3200" dirty="0" err="1" smtClean="0"/>
              <a:t>Сопр</a:t>
            </a:r>
            <a:r>
              <a:rPr lang="en-US" sz="3200" dirty="0" smtClean="0"/>
              <a:t>:</a:t>
            </a:r>
            <a:r>
              <a:rPr lang="ru-RU" sz="3200" dirty="0" smtClean="0"/>
              <a:t> Маг.</a:t>
            </a:r>
          </a:p>
          <a:p>
            <a:r>
              <a:rPr lang="ru-RU" sz="3200" dirty="0" err="1" smtClean="0"/>
              <a:t>Уяз</a:t>
            </a:r>
            <a:r>
              <a:rPr lang="en-US" sz="3200" dirty="0" smtClean="0"/>
              <a:t>: </a:t>
            </a:r>
            <a:r>
              <a:rPr lang="ru-RU" sz="3200" dirty="0" smtClean="0"/>
              <a:t>Физ.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23731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342</TotalTime>
  <Words>363</Words>
  <Application>Microsoft Office PowerPoint</Application>
  <PresentationFormat>Экран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Мурлоки</vt:lpstr>
      <vt:lpstr>Паук</vt:lpstr>
      <vt:lpstr>Голем</vt:lpstr>
      <vt:lpstr>Скелеты</vt:lpstr>
      <vt:lpstr>Некроманты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Мурлоки</dc:title>
  <dc:creator>Владислав</dc:creator>
  <cp:lastModifiedBy>Владислав</cp:lastModifiedBy>
  <cp:revision>7</cp:revision>
  <dcterms:created xsi:type="dcterms:W3CDTF">2021-08-09T05:57:12Z</dcterms:created>
  <dcterms:modified xsi:type="dcterms:W3CDTF">2021-10-28T19:37:51Z</dcterms:modified>
</cp:coreProperties>
</file>