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321E3-290C-4033-B24A-5D6CADDF5E7B}" v="14" dt="2021-10-15T04:04:12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2BAB-5A41-4DF1-8ECB-9E976E36E469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719E-8E43-4EE4-8613-BAB730FF0F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31B2AAE1-5807-4678-A693-929D506DD9A6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928-D00E-4FA7-9D42-A5C04E496608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60EF8A2-5325-4495-B6A2-5872E300F254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919-3237-4EF1-A7B9-1C680C4EE70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DCAA-279F-4B76-BC5E-AA0FE0947BBD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3E3-6267-449B-85EF-475A64995860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B528-9938-4F35-BDD8-F922D747F48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B36-04A4-4A41-A48D-1250639783D0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4DAF-0484-4C64-A8FE-00A2454E0543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CE8EFCF5-D61A-41AD-9248-0E36D31A342B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9180B5B4-E1DB-406F-A27C-EAC42C427FAD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4684434-B58E-4D5B-87D6-C1E93CE18059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Formulas on a background">
            <a:extLst>
              <a:ext uri="{FF2B5EF4-FFF2-40B4-BE49-F238E27FC236}">
                <a16:creationId xmlns:a16="http://schemas.microsoft.com/office/drawing/2014/main" id="{4B4CF661-48E5-4C06-9021-E26BA705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740"/>
          <a:stretch/>
        </p:blipFill>
        <p:spPr>
          <a:xfrm>
            <a:off x="-39737" y="1074544"/>
            <a:ext cx="7623679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85FD3-25E8-4740-BB9C-D6BD44AC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ENSE 400 CAPSTONE PROJECT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579E-076E-43E6-89D1-0E02F967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051149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Master Calculator, VLOG #2.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Oct 15, 2021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99FC76A-4A6A-44A0-9515-DF36084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454E3D-324B-40C6-805A-EEDB6784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2"/>
    </mc:Choice>
    <mc:Fallback xmlns="">
      <p:transition spd="slow" advTm="84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changes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08CC3-875E-4AD0-A0F7-F01F11DF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02" y="852948"/>
            <a:ext cx="10288344" cy="185936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8671F4D-E306-4F9A-8059-21F8634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AB1DF2-87B3-4961-AE41-8418303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70"/>
    </mc:Choice>
    <mc:Fallback xmlns="">
      <p:transition spd="slow" advTm="2857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973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issues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D3816-2209-4B5D-9AED-C7B1979B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1086938"/>
            <a:ext cx="10180471" cy="88275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D42524-7D12-4CD4-8134-4AA4EB8A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EF232F3-76AF-4EE9-AB3D-5372A71C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7"/>
    </mc:Choice>
    <mc:Fallback xmlns="">
      <p:transition spd="slow" advTm="53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973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up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8F4D0-AFD4-479D-B676-A2AB2405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77" y="1017484"/>
            <a:ext cx="10198612" cy="1759526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7F9CAC-4E89-463A-B500-AB1FF6CA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9923AB6-7BE6-452F-8DC8-19D9FA8B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9"/>
    </mc:Choice>
    <mc:Fallback xmlns="">
      <p:transition spd="slow" advTm="3360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2121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Reflection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44AB5-84E8-4B64-B24D-249E4E69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997193"/>
            <a:ext cx="10219071" cy="33949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2629-09E8-4113-8509-2E21F68F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ECBD-ECBC-42CC-B0F6-32F362A5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38"/>
    </mc:Choice>
    <mc:Fallback xmlns="">
      <p:transition spd="slow" advTm="8083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3"/>
            <a:ext cx="8791787" cy="273526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E967A-4CE3-46D1-A780-360E89BF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1323449"/>
            <a:ext cx="10020443" cy="1127624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110A493-4326-4136-A828-4591120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13757C-F4CB-497A-8521-CAFB09D5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"/>
    </mc:Choice>
    <mc:Fallback xmlns="">
      <p:transition spd="slow" advTm="26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3"/>
            <a:ext cx="8791787" cy="273526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A28B7-41F8-4392-A4EB-3C76B326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1309874"/>
            <a:ext cx="10340491" cy="17050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073D-0DC7-49EF-BDFD-0552523E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616C-B934-400B-8F99-51106B0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"/>
    </mc:Choice>
    <mc:Fallback xmlns="">
      <p:transition spd="slow" advTm="33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3"/>
            <a:ext cx="8791787" cy="273526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F7127-FD79-41B8-BEA0-9E334C55B13A}"/>
              </a:ext>
            </a:extLst>
          </p:cNvPr>
          <p:cNvSpPr/>
          <p:nvPr/>
        </p:nvSpPr>
        <p:spPr>
          <a:xfrm>
            <a:off x="1212113" y="997194"/>
            <a:ext cx="9909114" cy="3638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member &amp; project Re-introduction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Project Blurb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Activities</a:t>
            </a:r>
          </a:p>
          <a:p>
            <a:r>
              <a:rPr lang="en-US" dirty="0"/>
              <a:t>         Activity1</a:t>
            </a:r>
          </a:p>
          <a:p>
            <a:r>
              <a:rPr lang="en-US" dirty="0"/>
              <a:t>         Activity 2</a:t>
            </a:r>
          </a:p>
          <a:p>
            <a:r>
              <a:rPr lang="en-US" dirty="0"/>
              <a:t>         Activity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36C66CD-C5F7-431C-AA43-B4322DCB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01D4477-A32A-458E-A261-439E25A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"/>
    </mc:Choice>
    <mc:Fallback xmlns="">
      <p:transition spd="slow" advTm="65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3"/>
            <a:ext cx="8791787" cy="2396675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 &amp; Project Re-introduction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4F90D-CBD6-4955-AB88-AC13EA38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918349"/>
            <a:ext cx="9324113" cy="351589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286AFC3-C84F-4BE3-9197-36A79DFE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0073A47-7AB4-4E5C-BB00-2EE90DF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9"/>
    </mc:Choice>
    <mc:Fallback xmlns="">
      <p:transition spd="slow" advTm="116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3"/>
            <a:ext cx="8791787" cy="2496415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Brief Project Blurb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322A6-3136-4165-B78B-A8EB98FA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997193"/>
            <a:ext cx="10160647" cy="231370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DA2E5B6-F0B6-4E0E-AE3E-5F0CA70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371BE1C-99A2-4237-B325-80E79EF3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47"/>
    </mc:Choice>
    <mc:Fallback xmlns="">
      <p:transition spd="slow" advTm="869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Activity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DC21B-6BC0-43F4-86FB-373E3F40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1125863"/>
            <a:ext cx="10266864" cy="3612907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D7ABC11-F6F4-4894-8EDE-04975D31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65CB223-5A21-499D-B99B-7287CDCF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29"/>
    </mc:Choice>
    <mc:Fallback xmlns="">
      <p:transition spd="slow" advTm="384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Activity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78D55-F40F-4E4D-9347-574D545A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997193"/>
            <a:ext cx="10298870" cy="34368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AD9C-D1F0-4ABE-B7BE-E100D8F1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18B79-D19C-4E46-B10A-928A44E6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4"/>
    </mc:Choice>
    <mc:Fallback xmlns="">
      <p:transition spd="slow" advTm="270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Activity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C0539-8949-4552-8A9E-FC17630E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785446"/>
            <a:ext cx="10426888" cy="372764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6DCCCE-1CF0-45F7-91C6-06E7B601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5D5C-074C-48AC-B49D-26993612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10"/>
    </mc:Choice>
    <mc:Fallback xmlns="">
      <p:transition spd="slow" advTm="808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Activity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E2CEE-0E1C-40AF-AA43-1B2A6BF2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02" y="997193"/>
            <a:ext cx="9102172" cy="35158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CC83-CFE4-4C75-80F9-2ED7A367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61989-D185-4844-AFA6-4A891BF3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59"/>
    </mc:Choice>
    <mc:Fallback xmlns="">
      <p:transition spd="slow" advTm="394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33E3-DE1E-4BC5-8B28-BCFCA1C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279624"/>
            <a:ext cx="8791787" cy="243268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description</a:t>
            </a: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8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800" b="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E33A-8BEA-4877-8D2B-54904BF3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5068338"/>
            <a:ext cx="5721769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dirty="0">
                <a:solidFill>
                  <a:schemeClr val="bg1"/>
                </a:solidFill>
              </a:rPr>
              <a:t>University of Regina Capstone Project@2021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2D8665-6F5A-4717-954E-49F1604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1" y="997193"/>
            <a:ext cx="10243455" cy="1020829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CAC67E1-9693-4F95-97CA-A480A9FD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51D46E1-5100-44CF-A5BE-642563E9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3"/>
    </mc:Choice>
    <mc:Fallback xmlns="">
      <p:transition spd="slow" advTm="10403"/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243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Corbel</vt:lpstr>
      <vt:lpstr>ShojiVTI</vt:lpstr>
      <vt:lpstr>ENSE 400 CAPSTONE PROJECT</vt:lpstr>
      <vt:lpstr>Content    </vt:lpstr>
      <vt:lpstr>Team member &amp; Project Re-introduction    </vt:lpstr>
      <vt:lpstr>Brief Project Blurb    </vt:lpstr>
      <vt:lpstr>Project Activity    </vt:lpstr>
      <vt:lpstr>Project Activity    </vt:lpstr>
      <vt:lpstr>Project Activity    </vt:lpstr>
      <vt:lpstr>Project Activity    </vt:lpstr>
      <vt:lpstr>Status description    </vt:lpstr>
      <vt:lpstr>Project changes    </vt:lpstr>
      <vt:lpstr>Project issues    </vt:lpstr>
      <vt:lpstr>Next up    </vt:lpstr>
      <vt:lpstr>Team Reflection    </vt:lpstr>
      <vt:lpstr>Conclusion    </vt:lpstr>
      <vt:lpstr>References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400 CAPSTONE PROJECT</dc:title>
  <dc:creator>Philip Anyuon</dc:creator>
  <cp:lastModifiedBy>Philip Anyuon</cp:lastModifiedBy>
  <cp:revision>3</cp:revision>
  <dcterms:created xsi:type="dcterms:W3CDTF">2021-10-15T01:41:01Z</dcterms:created>
  <dcterms:modified xsi:type="dcterms:W3CDTF">2021-10-15T06:58:14Z</dcterms:modified>
</cp:coreProperties>
</file>