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315200" cy="15239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/>
              <a:t>IT Talents Season 7</a:t>
            </a:r>
            <a:br>
              <a:rPr lang="en-US" sz="3200" b="1" dirty="0" smtClean="0"/>
            </a:br>
            <a:r>
              <a:rPr lang="en-US" sz="3200" b="1" dirty="0" smtClean="0"/>
              <a:t>Final Project</a:t>
            </a:r>
            <a:endParaRPr lang="bg-BG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257800"/>
            <a:ext cx="2438400" cy="1144632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u="sng" dirty="0" smtClean="0">
                <a:solidFill>
                  <a:schemeClr val="tx2"/>
                </a:solidFill>
              </a:rPr>
              <a:t>Created by:</a:t>
            </a:r>
          </a:p>
          <a:p>
            <a:r>
              <a:rPr lang="en-US" sz="2400" b="1" dirty="0" smtClean="0"/>
              <a:t>Pavel </a:t>
            </a:r>
            <a:r>
              <a:rPr lang="en-US" sz="2400" b="1" dirty="0" err="1" smtClean="0"/>
              <a:t>Damyanov</a:t>
            </a:r>
            <a:endParaRPr lang="en-US" sz="2400" b="1" dirty="0" smtClean="0"/>
          </a:p>
          <a:p>
            <a:r>
              <a:rPr lang="en-US" sz="2400" b="1" dirty="0" smtClean="0"/>
              <a:t>Mario Yordanov</a:t>
            </a:r>
            <a:endParaRPr lang="bg-BG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6670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www.freeagents.eu/FreeAgentsFinal</a:t>
            </a:r>
            <a:endParaRPr lang="bg-BG" sz="4000" b="1" i="1" dirty="0"/>
          </a:p>
        </p:txBody>
      </p:sp>
      <p:pic>
        <p:nvPicPr>
          <p:cNvPr id="7170" name="Picture 2" descr="http://www.ittalents.bg/images/logo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57800"/>
            <a:ext cx="287866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/>
              <a:t>About the project</a:t>
            </a:r>
            <a:endParaRPr lang="bg-BG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/>
              <a:t>In short, a </a:t>
            </a:r>
            <a:r>
              <a:rPr lang="en-US" sz="2800" i="1" dirty="0"/>
              <a:t>website, which allows </a:t>
            </a:r>
            <a:r>
              <a:rPr lang="en-US" sz="2800" i="1" dirty="0" smtClean="0"/>
              <a:t>you to post jobs as employer or send offers for a job as freelancer.</a:t>
            </a:r>
            <a:endParaRPr lang="bg-BG" sz="2800" i="1" dirty="0"/>
          </a:p>
        </p:txBody>
      </p:sp>
      <p:pic>
        <p:nvPicPr>
          <p:cNvPr id="1030" name="Picture 6" descr="http://businessampm.com/wp-content/uploads/2016/07/Surviving-life-as-a-Freelanc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4874845" cy="292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5103"/>
            <a:ext cx="7315200" cy="115409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/>
              <a:t>Functionalities</a:t>
            </a:r>
            <a:endParaRPr lang="bg-BG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2924" y="1295400"/>
            <a:ext cx="38128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Forgotten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Signup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Send Welcome e-mail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Logout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View/Edit My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Change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/>
              <a:t>Upload profile picture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My Messages – Inbox, Sent, Send/Reply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/>
              <a:t>My </a:t>
            </a:r>
            <a:r>
              <a:rPr lang="en-US" sz="2000" b="1" i="1" dirty="0" smtClean="0"/>
              <a:t>Feedbacks, My Jobs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Jobs I am working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View User’s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View All Jobs From User</a:t>
            </a:r>
            <a:endParaRPr lang="en-US" sz="20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19135" y="1295400"/>
            <a:ext cx="370504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Browse </a:t>
            </a:r>
            <a:r>
              <a:rPr lang="en-US" sz="2000" b="1" i="1" dirty="0"/>
              <a:t>jobs – sort by </a:t>
            </a:r>
            <a:r>
              <a:rPr lang="en-US" sz="2000" b="1" i="1" dirty="0" smtClean="0"/>
              <a:t>budget </a:t>
            </a:r>
            <a:r>
              <a:rPr lang="en-US" sz="2000" b="1" i="1" dirty="0" err="1" smtClean="0"/>
              <a:t>asc</a:t>
            </a:r>
            <a:r>
              <a:rPr lang="en-US" sz="2000" b="1" i="1" dirty="0" smtClean="0"/>
              <a:t>/</a:t>
            </a:r>
            <a:r>
              <a:rPr lang="en-US" sz="2000" b="1" i="1" dirty="0" err="1" smtClean="0"/>
              <a:t>desc</a:t>
            </a:r>
            <a:r>
              <a:rPr lang="en-US" sz="2000" b="1" i="1" dirty="0" smtClean="0"/>
              <a:t>; by category; by required experience; by 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/>
              <a:t>Post </a:t>
            </a:r>
            <a:r>
              <a:rPr lang="en-US" sz="2000" b="1" i="1" dirty="0" smtClean="0"/>
              <a:t>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Send, Receive and Accept Offer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Leave one single Feedback when Job Finished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Notifications for new Message, Feedback, Offer, Accepted Offer</a:t>
            </a:r>
          </a:p>
          <a:p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 smtClean="0"/>
              <a:t>Contact </a:t>
            </a:r>
            <a:r>
              <a:rPr lang="en-US" sz="2000" b="1" i="1" dirty="0"/>
              <a:t>Us – Google Maps </a:t>
            </a:r>
            <a:r>
              <a:rPr lang="en-US" sz="2000" b="1" i="1" dirty="0" smtClean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000" b="1" i="1" dirty="0"/>
          </a:p>
        </p:txBody>
      </p:sp>
    </p:spTree>
    <p:extLst>
      <p:ext uri="{BB962C8B-B14F-4D97-AF65-F5344CB8AC3E}">
        <p14:creationId xmlns:p14="http://schemas.microsoft.com/office/powerpoint/2010/main" val="21122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/>
              <a:t>Technologies used</a:t>
            </a:r>
            <a:endParaRPr lang="bg-BG" sz="3200" b="1" dirty="0"/>
          </a:p>
        </p:txBody>
      </p:sp>
      <p:pic>
        <p:nvPicPr>
          <p:cNvPr id="2050" name="Picture 2" descr="https://elearningindustry.com/wp-content/uploads/2015/10/learning-technologies-fundamentals-par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92" y="2209800"/>
            <a:ext cx="44805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030" y="1143000"/>
            <a:ext cx="30163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Server: Apache </a:t>
            </a:r>
            <a:r>
              <a:rPr lang="en-US" b="1" i="1" dirty="0"/>
              <a:t>Tomcat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VCS: GIT</a:t>
            </a: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DB: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Spring Framework/ Spring MVC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Database Caching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Java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JSTL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Design Patterns</a:t>
            </a:r>
            <a:r>
              <a:rPr lang="en-US" b="1" i="1" dirty="0"/>
              <a:t>: </a:t>
            </a:r>
            <a:r>
              <a:rPr lang="en-US" b="1" i="1" dirty="0" smtClean="0"/>
              <a:t>DAO, Singleton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POJO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Java 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Google Maps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err="1" smtClean="0"/>
              <a:t>BCrypt</a:t>
            </a:r>
            <a:r>
              <a:rPr lang="en-US" b="1" i="1" dirty="0" smtClean="0"/>
              <a:t> Hashing Algorithm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25850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EERFina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1"/>
            <a:ext cx="72274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hitleybayshowtime.org.uk/wp-content/uploads/2015/10/Showtime-Wordpres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025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/>
              <a:t>Future plans</a:t>
            </a:r>
            <a:endParaRPr lang="bg-BG" sz="3200" b="1" dirty="0"/>
          </a:p>
        </p:txBody>
      </p:sp>
      <p:pic>
        <p:nvPicPr>
          <p:cNvPr id="3074" name="Picture 2" descr="http://investingnews.com/files/2014/03/fu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" y="2667718"/>
            <a:ext cx="4635260" cy="30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3230" y="1524000"/>
            <a:ext cx="342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Login/Signup with LinkedIn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Implementing payment system for promoting your Jobs and paying to the </a:t>
            </a:r>
            <a:r>
              <a:rPr lang="en-US" b="1" i="1" dirty="0" smtClean="0"/>
              <a:t>freelancer</a:t>
            </a:r>
          </a:p>
          <a:p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Implementing a ticket system – so the employer will be able to receive a refund if the employee hasn’t completed the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/>
              <a:t>Business Cost Calculator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/>
              <a:t>Virtual </a:t>
            </a:r>
            <a:r>
              <a:rPr lang="en-US" b="1" i="1" dirty="0" smtClean="0"/>
              <a:t>office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016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146" name="Picture 2" descr="http://337be24b3dc6fa88319a-7601ef3edefa8ce5b9804dfa0e8536c1.r65.cf2.rackcdn.com/77972B29-2349-4B6C-8ACB-ED02E34A65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427</TotalTime>
  <Words>212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IT Talents Season 7 Final Project</vt:lpstr>
      <vt:lpstr>About the project</vt:lpstr>
      <vt:lpstr>Functionalities</vt:lpstr>
      <vt:lpstr>Technologies used</vt:lpstr>
      <vt:lpstr>PowerPoint Presentation</vt:lpstr>
      <vt:lpstr>PowerPoint Presentation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Talents Season 7 MidProject</dc:title>
  <dc:creator>User</dc:creator>
  <cp:lastModifiedBy>User</cp:lastModifiedBy>
  <cp:revision>25</cp:revision>
  <dcterms:created xsi:type="dcterms:W3CDTF">2006-08-16T00:00:00Z</dcterms:created>
  <dcterms:modified xsi:type="dcterms:W3CDTF">2017-05-02T11:12:06Z</dcterms:modified>
</cp:coreProperties>
</file>