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45" d="100"/>
          <a:sy n="45" d="100"/>
        </p:scale>
        <p:origin x="3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0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21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9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8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94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5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4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9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2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9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23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0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2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1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4A3917-D9F2-42B1-AE48-0195290DE008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248E16-75E7-4CB8-819B-BDEF53D19D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8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3681-707B-25F1-7C8E-B0EBF6416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BUGS in RTL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D56C7-0A9F-AEE6-39CA-6A4A41C01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3644"/>
            <a:ext cx="9144000" cy="1324155"/>
          </a:xfrm>
        </p:spPr>
        <p:txBody>
          <a:bodyPr/>
          <a:lstStyle/>
          <a:p>
            <a:r>
              <a:rPr lang="en-IN" dirty="0"/>
              <a:t>ASYNCRONOUS FIFO</a:t>
            </a:r>
          </a:p>
        </p:txBody>
      </p:sp>
    </p:spTree>
    <p:extLst>
      <p:ext uri="{BB962C8B-B14F-4D97-AF65-F5344CB8AC3E}">
        <p14:creationId xmlns:p14="http://schemas.microsoft.com/office/powerpoint/2010/main" val="229857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5205-5435-3D34-ED79-5CE5B855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CBAC-7FC9-7DBF-7BE8-E7E10AF11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Comma was present instead of semicolon at the line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DEDAA-DA1D-4F66-1D4F-55E668F7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21" y="1417291"/>
            <a:ext cx="9798156" cy="5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A2A3-95B2-6BE6-0D32-752CE49E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73EC-F665-2804-F292-0E9205FC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Semicolon was missing at the end of 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7233D-AF03-3234-5802-82B789CEF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7" y="1267301"/>
            <a:ext cx="8164064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64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613B-8EA0-ECA6-3567-B6B1A120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14EA-920C-1218-3D19-5FFE9531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6611"/>
            <a:ext cx="10515600" cy="24503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. (dot) was missing while connecting 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B6B94-80AF-CFF4-E8D7-3BF10E7BC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46" y="478133"/>
            <a:ext cx="8468907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5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B129-D9FE-7238-7F63-EBB51500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7C2E-8516-7CC5-4DB5-B92D218F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7893"/>
            <a:ext cx="10515600" cy="224906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module name was written incorrectly while instantiating.</a:t>
            </a:r>
          </a:p>
          <a:p>
            <a:pPr marL="0" indent="0">
              <a:buNone/>
            </a:pPr>
            <a:r>
              <a:rPr lang="en-IN" dirty="0"/>
              <a:t>Dot was missing while connecting the </a:t>
            </a:r>
            <a:r>
              <a:rPr lang="en-IN" dirty="0" err="1"/>
              <a:t>wr_en</a:t>
            </a:r>
            <a:r>
              <a:rPr lang="en-IN" dirty="0"/>
              <a:t> port.</a:t>
            </a:r>
          </a:p>
          <a:p>
            <a:pPr marL="0" indent="0">
              <a:buNone/>
            </a:pPr>
            <a:r>
              <a:rPr lang="en-IN" dirty="0"/>
              <a:t>Extra comma was there at the end of </a:t>
            </a:r>
            <a:r>
              <a:rPr lang="en-IN" dirty="0" err="1"/>
              <a:t>data_out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ADD5A-924B-D1B4-204B-9AAAB1B5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9" y="571259"/>
            <a:ext cx="10869542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92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D53A-B779-B955-ACC6-8C34A1F9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B234-64A0-D82C-BC26-780C4FEA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rd_en</a:t>
            </a:r>
            <a:r>
              <a:rPr lang="en-IN" dirty="0"/>
              <a:t> was taken as input instead of </a:t>
            </a:r>
            <a:r>
              <a:rPr lang="en-IN" dirty="0" err="1"/>
              <a:t>wr_en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5AD55-7D3A-7883-0A66-2945A693F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982132"/>
            <a:ext cx="9356784" cy="14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DFD4-CFB6-FE2D-43DA-B62326C6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CEEB-0E10-9265-A2FC-08E8109A3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9577"/>
            <a:ext cx="10515600" cy="265738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Default value of </a:t>
            </a:r>
            <a:r>
              <a:rPr lang="en-IN" dirty="0" err="1"/>
              <a:t>b_wptr</a:t>
            </a:r>
            <a:r>
              <a:rPr lang="en-IN" dirty="0"/>
              <a:t> and </a:t>
            </a:r>
            <a:r>
              <a:rPr lang="en-IN" dirty="0" err="1"/>
              <a:t>g_wptr</a:t>
            </a:r>
            <a:r>
              <a:rPr lang="en-IN" dirty="0"/>
              <a:t> should be zero, non-zero values were mentioned.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84ED4-289A-9DEB-EC7C-A850C9AF4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79" y="387149"/>
            <a:ext cx="1093622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7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00E2-CE14-DEEF-BB9A-90D05A5A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ED92-158D-8B56-7470-57EBA720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checking full condition </a:t>
            </a:r>
            <a:r>
              <a:rPr lang="en-IN" dirty="0" err="1"/>
              <a:t>g_wptr_next</a:t>
            </a:r>
            <a:r>
              <a:rPr lang="en-IN" dirty="0"/>
              <a:t> should be checked not the </a:t>
            </a:r>
            <a:r>
              <a:rPr lang="en-IN" dirty="0" err="1"/>
              <a:t>b_wptr_next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4AEEC-8D8E-5AC9-2462-5732DB512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63" y="1634065"/>
            <a:ext cx="9885872" cy="30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C5EF-DE63-98D6-2E36-32B7C966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E85A-A907-E09D-175E-5F0F8D25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5691"/>
            <a:ext cx="10515600" cy="3491272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rd_en</a:t>
            </a:r>
            <a:r>
              <a:rPr lang="en-IN" dirty="0"/>
              <a:t> should be taken as input, </a:t>
            </a:r>
            <a:r>
              <a:rPr lang="en-IN" dirty="0" err="1"/>
              <a:t>wr_en</a:t>
            </a:r>
            <a:r>
              <a:rPr lang="en-IN" dirty="0"/>
              <a:t> was initially taken as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A1BE1-0401-E087-0E73-6656F550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71" y="733827"/>
            <a:ext cx="9269119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3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2A4E-B6BF-98C3-39C5-B6AE93CF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E1B7-E8B7-11F8-DC9E-53862368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rd_en</a:t>
            </a:r>
            <a:r>
              <a:rPr lang="en-IN" dirty="0"/>
              <a:t> should be checked not </a:t>
            </a:r>
            <a:r>
              <a:rPr lang="en-IN" dirty="0" err="1"/>
              <a:t>wr_en</a:t>
            </a:r>
            <a:r>
              <a:rPr lang="en-IN" dirty="0"/>
              <a:t> for generating </a:t>
            </a:r>
            <a:r>
              <a:rPr lang="en-IN" dirty="0" err="1"/>
              <a:t>b_rptr_next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D11C2-7ABF-E21B-C6E5-6DD31098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60" y="1483371"/>
            <a:ext cx="10299940" cy="30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1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B980-DFEB-F26C-E2DF-68B5A924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40D0-8553-6039-112A-DFD2E231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checking empty conditions </a:t>
            </a:r>
            <a:r>
              <a:rPr lang="en-IN" dirty="0" err="1"/>
              <a:t>g_rptr_next</a:t>
            </a:r>
            <a:r>
              <a:rPr lang="en-IN" dirty="0"/>
              <a:t> should be compared, initially it was </a:t>
            </a:r>
            <a:r>
              <a:rPr lang="en-IN" dirty="0" err="1"/>
              <a:t>b_rptr_next</a:t>
            </a:r>
            <a:r>
              <a:rPr lang="en-IN" dirty="0"/>
              <a:t> mentioned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62C6A-4E02-0343-99A8-F89960B79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28" y="1350733"/>
            <a:ext cx="8499941" cy="56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1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D4A9-1422-F7CD-2EEE-A7A745F1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C2B8-2324-628D-6D4C-AD112B0B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FIFO_WIDTH was given to be 8 initially which doesn’t match with other descriptions. FIFO_WIDTH should be uniform throughout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6AE8B-F820-C68A-C7D5-CBFFAD20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35" y="1121433"/>
            <a:ext cx="9316528" cy="11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6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559A-49FE-6603-9721-D2BBF08B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C876-52A2-221C-68FE-43681C197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1774"/>
            <a:ext cx="10515600" cy="298518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Conditioned checked initially was </a:t>
            </a:r>
            <a:r>
              <a:rPr lang="en-IN" dirty="0" err="1"/>
              <a:t>wr_en</a:t>
            </a:r>
            <a:r>
              <a:rPr lang="en-IN" dirty="0"/>
              <a:t> &amp; </a:t>
            </a:r>
            <a:r>
              <a:rPr lang="en-IN" dirty="0" err="1"/>
              <a:t>fifo_empty</a:t>
            </a:r>
            <a:r>
              <a:rPr lang="en-IN" dirty="0"/>
              <a:t> but it should be </a:t>
            </a:r>
            <a:r>
              <a:rPr lang="en-IN" dirty="0" err="1"/>
              <a:t>wr_en</a:t>
            </a:r>
            <a:r>
              <a:rPr lang="en-IN" dirty="0"/>
              <a:t> &amp; !</a:t>
            </a:r>
            <a:r>
              <a:rPr lang="en-IN" dirty="0" err="1"/>
              <a:t>fifo_full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814A3-82A0-1359-6D3A-AFA88B1F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13" y="734638"/>
            <a:ext cx="9773922" cy="156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2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</TotalTime>
  <Words>220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BUGS in RTL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Paaban Panda</dc:creator>
  <cp:lastModifiedBy>Paaban Panda</cp:lastModifiedBy>
  <cp:revision>4</cp:revision>
  <dcterms:created xsi:type="dcterms:W3CDTF">2024-06-10T04:51:29Z</dcterms:created>
  <dcterms:modified xsi:type="dcterms:W3CDTF">2024-06-17T08:51:32Z</dcterms:modified>
</cp:coreProperties>
</file>