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8" r:id="rId2"/>
    <p:sldId id="260" r:id="rId3"/>
    <p:sldId id="259"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9FF986-6530-4BBC-8310-EB7796DE733B}" v="65" dt="2021-07-29T13:27:05.6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43" autoAdjust="0"/>
    <p:restoredTop sz="54666" autoAdjust="0"/>
  </p:normalViewPr>
  <p:slideViewPr>
    <p:cSldViewPr snapToGrid="0">
      <p:cViewPr varScale="1">
        <p:scale>
          <a:sx n="57" d="100"/>
          <a:sy n="57" d="100"/>
        </p:scale>
        <p:origin x="3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hant Acharya" userId="0f9a4d6bb4c4508b" providerId="LiveId" clId="{D49FF986-6530-4BBC-8310-EB7796DE733B}"/>
    <pc:docChg chg="custSel addSld delSld modSld">
      <pc:chgData name="Prashant Acharya" userId="0f9a4d6bb4c4508b" providerId="LiveId" clId="{D49FF986-6530-4BBC-8310-EB7796DE733B}" dt="2021-07-29T13:27:05.656" v="136"/>
      <pc:docMkLst>
        <pc:docMk/>
      </pc:docMkLst>
      <pc:sldChg chg="addSp delSp modSp mod setBg modNotesTx">
        <pc:chgData name="Prashant Acharya" userId="0f9a4d6bb4c4508b" providerId="LiveId" clId="{D49FF986-6530-4BBC-8310-EB7796DE733B}" dt="2021-07-29T13:27:05.656" v="136"/>
        <pc:sldMkLst>
          <pc:docMk/>
          <pc:sldMk cId="3762124173" sldId="257"/>
        </pc:sldMkLst>
        <pc:spChg chg="add mod">
          <ac:chgData name="Prashant Acharya" userId="0f9a4d6bb4c4508b" providerId="LiveId" clId="{D49FF986-6530-4BBC-8310-EB7796DE733B}" dt="2021-07-28T06:32:46.188" v="126"/>
          <ac:spMkLst>
            <pc:docMk/>
            <pc:sldMk cId="3762124173" sldId="257"/>
            <ac:spMk id="4" creationId="{BAD38813-0E32-48CF-A5D9-0DD6989B3568}"/>
          </ac:spMkLst>
        </pc:spChg>
        <pc:spChg chg="add mod">
          <ac:chgData name="Prashant Acharya" userId="0f9a4d6bb4c4508b" providerId="LiveId" clId="{D49FF986-6530-4BBC-8310-EB7796DE733B}" dt="2021-07-28T06:32:46.188" v="126"/>
          <ac:spMkLst>
            <pc:docMk/>
            <pc:sldMk cId="3762124173" sldId="257"/>
            <ac:spMk id="5" creationId="{1DDB9711-6B29-4AB7-953B-DB0AA8D7AFC7}"/>
          </ac:spMkLst>
        </pc:spChg>
        <pc:spChg chg="add mod">
          <ac:chgData name="Prashant Acharya" userId="0f9a4d6bb4c4508b" providerId="LiveId" clId="{D49FF986-6530-4BBC-8310-EB7796DE733B}" dt="2021-07-28T06:32:46.188" v="126"/>
          <ac:spMkLst>
            <pc:docMk/>
            <pc:sldMk cId="3762124173" sldId="257"/>
            <ac:spMk id="6" creationId="{B58AB8F9-7839-4B3E-A15D-B533476C9E3C}"/>
          </ac:spMkLst>
        </pc:spChg>
        <pc:spChg chg="add mod">
          <ac:chgData name="Prashant Acharya" userId="0f9a4d6bb4c4508b" providerId="LiveId" clId="{D49FF986-6530-4BBC-8310-EB7796DE733B}" dt="2021-07-28T06:32:46.188" v="126"/>
          <ac:spMkLst>
            <pc:docMk/>
            <pc:sldMk cId="3762124173" sldId="257"/>
            <ac:spMk id="8" creationId="{016312D2-FAD9-4A77-8D94-F8F394E3B963}"/>
          </ac:spMkLst>
        </pc:spChg>
        <pc:spChg chg="add mod">
          <ac:chgData name="Prashant Acharya" userId="0f9a4d6bb4c4508b" providerId="LiveId" clId="{D49FF986-6530-4BBC-8310-EB7796DE733B}" dt="2021-07-28T06:32:46.188" v="126"/>
          <ac:spMkLst>
            <pc:docMk/>
            <pc:sldMk cId="3762124173" sldId="257"/>
            <ac:spMk id="10" creationId="{2331BE2E-9AF9-4A97-B872-4809BAEB1F84}"/>
          </ac:spMkLst>
        </pc:spChg>
        <pc:spChg chg="add mod">
          <ac:chgData name="Prashant Acharya" userId="0f9a4d6bb4c4508b" providerId="LiveId" clId="{D49FF986-6530-4BBC-8310-EB7796DE733B}" dt="2021-07-28T06:32:46.188" v="126"/>
          <ac:spMkLst>
            <pc:docMk/>
            <pc:sldMk cId="3762124173" sldId="257"/>
            <ac:spMk id="11" creationId="{EAC8C633-E155-480E-9379-40806FFCE5C1}"/>
          </ac:spMkLst>
        </pc:spChg>
        <pc:spChg chg="add mod">
          <ac:chgData name="Prashant Acharya" userId="0f9a4d6bb4c4508b" providerId="LiveId" clId="{D49FF986-6530-4BBC-8310-EB7796DE733B}" dt="2021-07-28T06:32:46.188" v="126"/>
          <ac:spMkLst>
            <pc:docMk/>
            <pc:sldMk cId="3762124173" sldId="257"/>
            <ac:spMk id="12" creationId="{74D4C109-CD70-43CC-8559-1A6335BCC7DE}"/>
          </ac:spMkLst>
        </pc:spChg>
        <pc:spChg chg="add mod">
          <ac:chgData name="Prashant Acharya" userId="0f9a4d6bb4c4508b" providerId="LiveId" clId="{D49FF986-6530-4BBC-8310-EB7796DE733B}" dt="2021-07-28T06:32:46.188" v="126"/>
          <ac:spMkLst>
            <pc:docMk/>
            <pc:sldMk cId="3762124173" sldId="257"/>
            <ac:spMk id="13" creationId="{B6E7EE6C-1133-4FCD-B6C1-650640D6F680}"/>
          </ac:spMkLst>
        </pc:spChg>
        <pc:spChg chg="add mod">
          <ac:chgData name="Prashant Acharya" userId="0f9a4d6bb4c4508b" providerId="LiveId" clId="{D49FF986-6530-4BBC-8310-EB7796DE733B}" dt="2021-07-28T06:32:46.188" v="126"/>
          <ac:spMkLst>
            <pc:docMk/>
            <pc:sldMk cId="3762124173" sldId="257"/>
            <ac:spMk id="14" creationId="{2135DF81-B2B5-49DC-9F56-018622576966}"/>
          </ac:spMkLst>
        </pc:spChg>
        <pc:spChg chg="add mod">
          <ac:chgData name="Prashant Acharya" userId="0f9a4d6bb4c4508b" providerId="LiveId" clId="{D49FF986-6530-4BBC-8310-EB7796DE733B}" dt="2021-07-28T06:32:46.188" v="126"/>
          <ac:spMkLst>
            <pc:docMk/>
            <pc:sldMk cId="3762124173" sldId="257"/>
            <ac:spMk id="15" creationId="{5CDF5DAA-6472-4DB3-9851-2D9FF31F08B4}"/>
          </ac:spMkLst>
        </pc:spChg>
        <pc:spChg chg="add mod">
          <ac:chgData name="Prashant Acharya" userId="0f9a4d6bb4c4508b" providerId="LiveId" clId="{D49FF986-6530-4BBC-8310-EB7796DE733B}" dt="2021-07-28T06:32:46.188" v="126"/>
          <ac:spMkLst>
            <pc:docMk/>
            <pc:sldMk cId="3762124173" sldId="257"/>
            <ac:spMk id="19" creationId="{E0D7B97E-BA69-4481-BACF-391494A1EC2C}"/>
          </ac:spMkLst>
        </pc:spChg>
        <pc:spChg chg="add mod">
          <ac:chgData name="Prashant Acharya" userId="0f9a4d6bb4c4508b" providerId="LiveId" clId="{D49FF986-6530-4BBC-8310-EB7796DE733B}" dt="2021-07-28T06:32:46.188" v="126"/>
          <ac:spMkLst>
            <pc:docMk/>
            <pc:sldMk cId="3762124173" sldId="257"/>
            <ac:spMk id="20" creationId="{F3BB3A61-2453-480B-9D50-3D3E60E5D177}"/>
          </ac:spMkLst>
        </pc:spChg>
        <pc:spChg chg="add mod">
          <ac:chgData name="Prashant Acharya" userId="0f9a4d6bb4c4508b" providerId="LiveId" clId="{D49FF986-6530-4BBC-8310-EB7796DE733B}" dt="2021-07-28T06:32:46.188" v="126"/>
          <ac:spMkLst>
            <pc:docMk/>
            <pc:sldMk cId="3762124173" sldId="257"/>
            <ac:spMk id="22" creationId="{12F9A31A-CD89-4C2E-97C8-D274607983E5}"/>
          </ac:spMkLst>
        </pc:spChg>
        <pc:spChg chg="add mod">
          <ac:chgData name="Prashant Acharya" userId="0f9a4d6bb4c4508b" providerId="LiveId" clId="{D49FF986-6530-4BBC-8310-EB7796DE733B}" dt="2021-07-28T06:32:46.188" v="126"/>
          <ac:spMkLst>
            <pc:docMk/>
            <pc:sldMk cId="3762124173" sldId="257"/>
            <ac:spMk id="23" creationId="{53365F94-D8CB-4540-8966-F67DCA8DFE37}"/>
          </ac:spMkLst>
        </pc:spChg>
        <pc:spChg chg="add mod">
          <ac:chgData name="Prashant Acharya" userId="0f9a4d6bb4c4508b" providerId="LiveId" clId="{D49FF986-6530-4BBC-8310-EB7796DE733B}" dt="2021-07-28T06:32:46.188" v="126"/>
          <ac:spMkLst>
            <pc:docMk/>
            <pc:sldMk cId="3762124173" sldId="257"/>
            <ac:spMk id="24" creationId="{59170B0C-10E6-4E4A-9219-EE964CF12882}"/>
          </ac:spMkLst>
        </pc:spChg>
        <pc:spChg chg="add mod">
          <ac:chgData name="Prashant Acharya" userId="0f9a4d6bb4c4508b" providerId="LiveId" clId="{D49FF986-6530-4BBC-8310-EB7796DE733B}" dt="2021-07-28T06:32:46.188" v="126"/>
          <ac:spMkLst>
            <pc:docMk/>
            <pc:sldMk cId="3762124173" sldId="257"/>
            <ac:spMk id="25" creationId="{5E06B0C5-2C42-4BC4-857A-11B3770061F6}"/>
          </ac:spMkLst>
        </pc:spChg>
        <pc:spChg chg="add mod">
          <ac:chgData name="Prashant Acharya" userId="0f9a4d6bb4c4508b" providerId="LiveId" clId="{D49FF986-6530-4BBC-8310-EB7796DE733B}" dt="2021-07-28T06:32:46.188" v="126"/>
          <ac:spMkLst>
            <pc:docMk/>
            <pc:sldMk cId="3762124173" sldId="257"/>
            <ac:spMk id="26" creationId="{0A17DE44-2578-4AED-AD35-878AA50C0AA5}"/>
          </ac:spMkLst>
        </pc:spChg>
        <pc:spChg chg="add mod">
          <ac:chgData name="Prashant Acharya" userId="0f9a4d6bb4c4508b" providerId="LiveId" clId="{D49FF986-6530-4BBC-8310-EB7796DE733B}" dt="2021-07-28T06:32:46.188" v="126"/>
          <ac:spMkLst>
            <pc:docMk/>
            <pc:sldMk cId="3762124173" sldId="257"/>
            <ac:spMk id="28" creationId="{889BEFB1-E5B6-41E2-9B85-D5137DBD15C1}"/>
          </ac:spMkLst>
        </pc:spChg>
        <pc:spChg chg="add mod">
          <ac:chgData name="Prashant Acharya" userId="0f9a4d6bb4c4508b" providerId="LiveId" clId="{D49FF986-6530-4BBC-8310-EB7796DE733B}" dt="2021-07-28T06:32:46.188" v="126"/>
          <ac:spMkLst>
            <pc:docMk/>
            <pc:sldMk cId="3762124173" sldId="257"/>
            <ac:spMk id="29" creationId="{FE61D256-C0B1-4A5C-9590-5CCF849BF686}"/>
          </ac:spMkLst>
        </pc:spChg>
        <pc:spChg chg="add mod">
          <ac:chgData name="Prashant Acharya" userId="0f9a4d6bb4c4508b" providerId="LiveId" clId="{D49FF986-6530-4BBC-8310-EB7796DE733B}" dt="2021-07-28T06:32:46.188" v="126"/>
          <ac:spMkLst>
            <pc:docMk/>
            <pc:sldMk cId="3762124173" sldId="257"/>
            <ac:spMk id="30" creationId="{EE3FFB0F-E1F5-4AAC-B728-71255636BFAE}"/>
          </ac:spMkLst>
        </pc:spChg>
        <pc:spChg chg="add mod">
          <ac:chgData name="Prashant Acharya" userId="0f9a4d6bb4c4508b" providerId="LiveId" clId="{D49FF986-6530-4BBC-8310-EB7796DE733B}" dt="2021-07-28T06:32:46.188" v="126"/>
          <ac:spMkLst>
            <pc:docMk/>
            <pc:sldMk cId="3762124173" sldId="257"/>
            <ac:spMk id="31" creationId="{EE35F1DE-8038-46CE-B725-725FE68C5888}"/>
          </ac:spMkLst>
        </pc:spChg>
        <pc:spChg chg="add mod">
          <ac:chgData name="Prashant Acharya" userId="0f9a4d6bb4c4508b" providerId="LiveId" clId="{D49FF986-6530-4BBC-8310-EB7796DE733B}" dt="2021-07-28T06:32:46.188" v="126"/>
          <ac:spMkLst>
            <pc:docMk/>
            <pc:sldMk cId="3762124173" sldId="257"/>
            <ac:spMk id="32" creationId="{EE0636AA-D3FE-4D6E-AF0D-F2BBA4D95C5C}"/>
          </ac:spMkLst>
        </pc:spChg>
        <pc:spChg chg="add mod">
          <ac:chgData name="Prashant Acharya" userId="0f9a4d6bb4c4508b" providerId="LiveId" clId="{D49FF986-6530-4BBC-8310-EB7796DE733B}" dt="2021-07-28T06:32:46.188" v="126"/>
          <ac:spMkLst>
            <pc:docMk/>
            <pc:sldMk cId="3762124173" sldId="257"/>
            <ac:spMk id="33" creationId="{BFA20A3E-D72A-4410-B7DA-732A3645B3B1}"/>
          </ac:spMkLst>
        </pc:spChg>
        <pc:spChg chg="add mod">
          <ac:chgData name="Prashant Acharya" userId="0f9a4d6bb4c4508b" providerId="LiveId" clId="{D49FF986-6530-4BBC-8310-EB7796DE733B}" dt="2021-07-28T06:32:46.188" v="126"/>
          <ac:spMkLst>
            <pc:docMk/>
            <pc:sldMk cId="3762124173" sldId="257"/>
            <ac:spMk id="38" creationId="{3B9E8349-0BB4-437F-8CF6-74E1BF1A8479}"/>
          </ac:spMkLst>
        </pc:spChg>
        <pc:spChg chg="add mod">
          <ac:chgData name="Prashant Acharya" userId="0f9a4d6bb4c4508b" providerId="LiveId" clId="{D49FF986-6530-4BBC-8310-EB7796DE733B}" dt="2021-07-28T06:32:46.188" v="126"/>
          <ac:spMkLst>
            <pc:docMk/>
            <pc:sldMk cId="3762124173" sldId="257"/>
            <ac:spMk id="39" creationId="{6A51E3C1-0BDF-4A0C-BD24-18CEA60F4088}"/>
          </ac:spMkLst>
        </pc:spChg>
        <pc:spChg chg="add mod">
          <ac:chgData name="Prashant Acharya" userId="0f9a4d6bb4c4508b" providerId="LiveId" clId="{D49FF986-6530-4BBC-8310-EB7796DE733B}" dt="2021-07-28T06:32:46.188" v="126"/>
          <ac:spMkLst>
            <pc:docMk/>
            <pc:sldMk cId="3762124173" sldId="257"/>
            <ac:spMk id="40" creationId="{DEC82396-B92E-42A1-A437-9C7C538FCC92}"/>
          </ac:spMkLst>
        </pc:spChg>
        <pc:spChg chg="add mod">
          <ac:chgData name="Prashant Acharya" userId="0f9a4d6bb4c4508b" providerId="LiveId" clId="{D49FF986-6530-4BBC-8310-EB7796DE733B}" dt="2021-07-28T06:32:46.188" v="126"/>
          <ac:spMkLst>
            <pc:docMk/>
            <pc:sldMk cId="3762124173" sldId="257"/>
            <ac:spMk id="41" creationId="{37B5FAB9-A42D-46FD-8528-C5D40E5D5532}"/>
          </ac:spMkLst>
        </pc:spChg>
        <pc:spChg chg="add mod">
          <ac:chgData name="Prashant Acharya" userId="0f9a4d6bb4c4508b" providerId="LiveId" clId="{D49FF986-6530-4BBC-8310-EB7796DE733B}" dt="2021-07-28T06:32:46.188" v="126"/>
          <ac:spMkLst>
            <pc:docMk/>
            <pc:sldMk cId="3762124173" sldId="257"/>
            <ac:spMk id="43" creationId="{7E64D25F-E717-42B7-A0F9-44508AF33960}"/>
          </ac:spMkLst>
        </pc:spChg>
        <pc:spChg chg="add mod">
          <ac:chgData name="Prashant Acharya" userId="0f9a4d6bb4c4508b" providerId="LiveId" clId="{D49FF986-6530-4BBC-8310-EB7796DE733B}" dt="2021-07-28T06:32:46.188" v="126"/>
          <ac:spMkLst>
            <pc:docMk/>
            <pc:sldMk cId="3762124173" sldId="257"/>
            <ac:spMk id="46" creationId="{0E47E8DB-5452-4C13-80BB-51EB1AEBC316}"/>
          </ac:spMkLst>
        </pc:spChg>
        <pc:spChg chg="add mod">
          <ac:chgData name="Prashant Acharya" userId="0f9a4d6bb4c4508b" providerId="LiveId" clId="{D49FF986-6530-4BBC-8310-EB7796DE733B}" dt="2021-07-28T06:32:46.188" v="126"/>
          <ac:spMkLst>
            <pc:docMk/>
            <pc:sldMk cId="3762124173" sldId="257"/>
            <ac:spMk id="47" creationId="{A304D3D4-C1B4-4934-9CBB-92DC4505556F}"/>
          </ac:spMkLst>
        </pc:spChg>
        <pc:spChg chg="add mod">
          <ac:chgData name="Prashant Acharya" userId="0f9a4d6bb4c4508b" providerId="LiveId" clId="{D49FF986-6530-4BBC-8310-EB7796DE733B}" dt="2021-07-28T06:32:46.188" v="126"/>
          <ac:spMkLst>
            <pc:docMk/>
            <pc:sldMk cId="3762124173" sldId="257"/>
            <ac:spMk id="49" creationId="{4671DA7D-C032-470B-A0E0-B0EC2E4390DB}"/>
          </ac:spMkLst>
        </pc:spChg>
        <pc:spChg chg="add mod">
          <ac:chgData name="Prashant Acharya" userId="0f9a4d6bb4c4508b" providerId="LiveId" clId="{D49FF986-6530-4BBC-8310-EB7796DE733B}" dt="2021-07-28T06:32:46.188" v="126"/>
          <ac:spMkLst>
            <pc:docMk/>
            <pc:sldMk cId="3762124173" sldId="257"/>
            <ac:spMk id="50" creationId="{68541181-FF75-46E4-A64A-B09FD76F9A4D}"/>
          </ac:spMkLst>
        </pc:spChg>
        <pc:spChg chg="add mod">
          <ac:chgData name="Prashant Acharya" userId="0f9a4d6bb4c4508b" providerId="LiveId" clId="{D49FF986-6530-4BBC-8310-EB7796DE733B}" dt="2021-07-28T06:32:46.188" v="126"/>
          <ac:spMkLst>
            <pc:docMk/>
            <pc:sldMk cId="3762124173" sldId="257"/>
            <ac:spMk id="52" creationId="{1B1D6EAB-F60F-469D-897C-C9D6C992D015}"/>
          </ac:spMkLst>
        </pc:spChg>
        <pc:spChg chg="add mod">
          <ac:chgData name="Prashant Acharya" userId="0f9a4d6bb4c4508b" providerId="LiveId" clId="{D49FF986-6530-4BBC-8310-EB7796DE733B}" dt="2021-07-28T06:32:46.188" v="126"/>
          <ac:spMkLst>
            <pc:docMk/>
            <pc:sldMk cId="3762124173" sldId="257"/>
            <ac:spMk id="54" creationId="{3BAF66D1-B74F-4792-931D-FE6A823E250D}"/>
          </ac:spMkLst>
        </pc:spChg>
        <pc:spChg chg="add mod">
          <ac:chgData name="Prashant Acharya" userId="0f9a4d6bb4c4508b" providerId="LiveId" clId="{D49FF986-6530-4BBC-8310-EB7796DE733B}" dt="2021-07-28T06:32:46.188" v="126"/>
          <ac:spMkLst>
            <pc:docMk/>
            <pc:sldMk cId="3762124173" sldId="257"/>
            <ac:spMk id="55" creationId="{CF4D82D5-CA85-4A03-9510-12AD5B499111}"/>
          </ac:spMkLst>
        </pc:spChg>
        <pc:spChg chg="add mod">
          <ac:chgData name="Prashant Acharya" userId="0f9a4d6bb4c4508b" providerId="LiveId" clId="{D49FF986-6530-4BBC-8310-EB7796DE733B}" dt="2021-07-28T06:32:46.188" v="126"/>
          <ac:spMkLst>
            <pc:docMk/>
            <pc:sldMk cId="3762124173" sldId="257"/>
            <ac:spMk id="56" creationId="{E0C10530-D65E-4103-9432-4D87D3131649}"/>
          </ac:spMkLst>
        </pc:spChg>
        <pc:spChg chg="add mod">
          <ac:chgData name="Prashant Acharya" userId="0f9a4d6bb4c4508b" providerId="LiveId" clId="{D49FF986-6530-4BBC-8310-EB7796DE733B}" dt="2021-07-28T06:32:46.188" v="126"/>
          <ac:spMkLst>
            <pc:docMk/>
            <pc:sldMk cId="3762124173" sldId="257"/>
            <ac:spMk id="57" creationId="{F899A705-855C-41ED-91B7-8F82CDEF8B43}"/>
          </ac:spMkLst>
        </pc:spChg>
        <pc:spChg chg="add mod">
          <ac:chgData name="Prashant Acharya" userId="0f9a4d6bb4c4508b" providerId="LiveId" clId="{D49FF986-6530-4BBC-8310-EB7796DE733B}" dt="2021-07-28T06:32:46.188" v="126"/>
          <ac:spMkLst>
            <pc:docMk/>
            <pc:sldMk cId="3762124173" sldId="257"/>
            <ac:spMk id="58" creationId="{984B8DF9-229E-4C65-98C9-8206341267F7}"/>
          </ac:spMkLst>
        </pc:spChg>
        <pc:spChg chg="add mod">
          <ac:chgData name="Prashant Acharya" userId="0f9a4d6bb4c4508b" providerId="LiveId" clId="{D49FF986-6530-4BBC-8310-EB7796DE733B}" dt="2021-07-28T06:32:46.188" v="126"/>
          <ac:spMkLst>
            <pc:docMk/>
            <pc:sldMk cId="3762124173" sldId="257"/>
            <ac:spMk id="61" creationId="{4547BBC8-0AE9-4DFF-BCC8-9A797B0B3C9F}"/>
          </ac:spMkLst>
        </pc:spChg>
        <pc:spChg chg="add mod">
          <ac:chgData name="Prashant Acharya" userId="0f9a4d6bb4c4508b" providerId="LiveId" clId="{D49FF986-6530-4BBC-8310-EB7796DE733B}" dt="2021-07-28T06:32:46.188" v="126"/>
          <ac:spMkLst>
            <pc:docMk/>
            <pc:sldMk cId="3762124173" sldId="257"/>
            <ac:spMk id="63" creationId="{8242FAD4-D23D-4263-86CA-BBFE8792A63D}"/>
          </ac:spMkLst>
        </pc:spChg>
        <pc:spChg chg="add mod">
          <ac:chgData name="Prashant Acharya" userId="0f9a4d6bb4c4508b" providerId="LiveId" clId="{D49FF986-6530-4BBC-8310-EB7796DE733B}" dt="2021-07-28T06:32:46.188" v="126"/>
          <ac:spMkLst>
            <pc:docMk/>
            <pc:sldMk cId="3762124173" sldId="257"/>
            <ac:spMk id="64" creationId="{4179BAFE-2751-4FF6-93AD-42971673F909}"/>
          </ac:spMkLst>
        </pc:spChg>
        <pc:spChg chg="add mod">
          <ac:chgData name="Prashant Acharya" userId="0f9a4d6bb4c4508b" providerId="LiveId" clId="{D49FF986-6530-4BBC-8310-EB7796DE733B}" dt="2021-07-28T06:32:46.188" v="126"/>
          <ac:spMkLst>
            <pc:docMk/>
            <pc:sldMk cId="3762124173" sldId="257"/>
            <ac:spMk id="65" creationId="{20A311AD-B871-488B-B6BF-5367400A7934}"/>
          </ac:spMkLst>
        </pc:spChg>
        <pc:spChg chg="add mod">
          <ac:chgData name="Prashant Acharya" userId="0f9a4d6bb4c4508b" providerId="LiveId" clId="{D49FF986-6530-4BBC-8310-EB7796DE733B}" dt="2021-07-28T06:32:46.188" v="126"/>
          <ac:spMkLst>
            <pc:docMk/>
            <pc:sldMk cId="3762124173" sldId="257"/>
            <ac:spMk id="67" creationId="{F190E242-A5A5-47E2-873E-0C41EC70F979}"/>
          </ac:spMkLst>
        </pc:spChg>
        <pc:spChg chg="add mod">
          <ac:chgData name="Prashant Acharya" userId="0f9a4d6bb4c4508b" providerId="LiveId" clId="{D49FF986-6530-4BBC-8310-EB7796DE733B}" dt="2021-07-28T06:32:46.188" v="126"/>
          <ac:spMkLst>
            <pc:docMk/>
            <pc:sldMk cId="3762124173" sldId="257"/>
            <ac:spMk id="69" creationId="{C9B856FE-CCD6-4588-936A-6A8BCC1A7631}"/>
          </ac:spMkLst>
        </pc:spChg>
        <pc:spChg chg="add mod">
          <ac:chgData name="Prashant Acharya" userId="0f9a4d6bb4c4508b" providerId="LiveId" clId="{D49FF986-6530-4BBC-8310-EB7796DE733B}" dt="2021-07-28T06:32:46.188" v="126"/>
          <ac:spMkLst>
            <pc:docMk/>
            <pc:sldMk cId="3762124173" sldId="257"/>
            <ac:spMk id="70" creationId="{102B4FA2-6C39-46F6-8E7B-6F802F573C31}"/>
          </ac:spMkLst>
        </pc:spChg>
        <pc:spChg chg="add mod">
          <ac:chgData name="Prashant Acharya" userId="0f9a4d6bb4c4508b" providerId="LiveId" clId="{D49FF986-6530-4BBC-8310-EB7796DE733B}" dt="2021-07-28T06:32:46.188" v="126"/>
          <ac:spMkLst>
            <pc:docMk/>
            <pc:sldMk cId="3762124173" sldId="257"/>
            <ac:spMk id="72" creationId="{8A517C55-835A-4C78-88B5-2884CA8B0472}"/>
          </ac:spMkLst>
        </pc:spChg>
        <pc:spChg chg="add mod">
          <ac:chgData name="Prashant Acharya" userId="0f9a4d6bb4c4508b" providerId="LiveId" clId="{D49FF986-6530-4BBC-8310-EB7796DE733B}" dt="2021-07-28T06:32:46.188" v="126"/>
          <ac:spMkLst>
            <pc:docMk/>
            <pc:sldMk cId="3762124173" sldId="257"/>
            <ac:spMk id="73" creationId="{230545FC-D438-4618-8C67-A0254EA26FC9}"/>
          </ac:spMkLst>
        </pc:spChg>
        <pc:spChg chg="add mod">
          <ac:chgData name="Prashant Acharya" userId="0f9a4d6bb4c4508b" providerId="LiveId" clId="{D49FF986-6530-4BBC-8310-EB7796DE733B}" dt="2021-07-28T06:32:46.188" v="126"/>
          <ac:spMkLst>
            <pc:docMk/>
            <pc:sldMk cId="3762124173" sldId="257"/>
            <ac:spMk id="74" creationId="{8E5874E2-C40D-456F-BC9A-3731B45FFEEA}"/>
          </ac:spMkLst>
        </pc:spChg>
        <pc:spChg chg="add mod">
          <ac:chgData name="Prashant Acharya" userId="0f9a4d6bb4c4508b" providerId="LiveId" clId="{D49FF986-6530-4BBC-8310-EB7796DE733B}" dt="2021-07-28T06:32:46.188" v="126"/>
          <ac:spMkLst>
            <pc:docMk/>
            <pc:sldMk cId="3762124173" sldId="257"/>
            <ac:spMk id="76" creationId="{873515E1-B530-40EC-B546-C3429B5BECE9}"/>
          </ac:spMkLst>
        </pc:spChg>
        <pc:spChg chg="add mod">
          <ac:chgData name="Prashant Acharya" userId="0f9a4d6bb4c4508b" providerId="LiveId" clId="{D49FF986-6530-4BBC-8310-EB7796DE733B}" dt="2021-07-28T06:32:46.188" v="126"/>
          <ac:spMkLst>
            <pc:docMk/>
            <pc:sldMk cId="3762124173" sldId="257"/>
            <ac:spMk id="77" creationId="{87F3A85E-A2F7-4162-BD76-3062A8A451A5}"/>
          </ac:spMkLst>
        </pc:spChg>
        <pc:spChg chg="add mod">
          <ac:chgData name="Prashant Acharya" userId="0f9a4d6bb4c4508b" providerId="LiveId" clId="{D49FF986-6530-4BBC-8310-EB7796DE733B}" dt="2021-07-28T06:32:46.188" v="126"/>
          <ac:spMkLst>
            <pc:docMk/>
            <pc:sldMk cId="3762124173" sldId="257"/>
            <ac:spMk id="78" creationId="{27723190-3629-4389-95EF-B633A5FDFDE9}"/>
          </ac:spMkLst>
        </pc:spChg>
        <pc:spChg chg="add mod">
          <ac:chgData name="Prashant Acharya" userId="0f9a4d6bb4c4508b" providerId="LiveId" clId="{D49FF986-6530-4BBC-8310-EB7796DE733B}" dt="2021-07-28T06:32:46.188" v="126"/>
          <ac:spMkLst>
            <pc:docMk/>
            <pc:sldMk cId="3762124173" sldId="257"/>
            <ac:spMk id="79" creationId="{CD39397A-80F1-4372-A151-B7B545C63004}"/>
          </ac:spMkLst>
        </pc:spChg>
        <pc:spChg chg="add mod">
          <ac:chgData name="Prashant Acharya" userId="0f9a4d6bb4c4508b" providerId="LiveId" clId="{D49FF986-6530-4BBC-8310-EB7796DE733B}" dt="2021-07-28T06:32:46.188" v="126"/>
          <ac:spMkLst>
            <pc:docMk/>
            <pc:sldMk cId="3762124173" sldId="257"/>
            <ac:spMk id="80" creationId="{6F2DE59A-D2FA-4607-8814-49B5F34B9F01}"/>
          </ac:spMkLst>
        </pc:spChg>
        <pc:spChg chg="add mod">
          <ac:chgData name="Prashant Acharya" userId="0f9a4d6bb4c4508b" providerId="LiveId" clId="{D49FF986-6530-4BBC-8310-EB7796DE733B}" dt="2021-07-28T06:32:46.188" v="126"/>
          <ac:spMkLst>
            <pc:docMk/>
            <pc:sldMk cId="3762124173" sldId="257"/>
            <ac:spMk id="81" creationId="{A8A00CF9-CE63-498F-B41C-14D5771D784D}"/>
          </ac:spMkLst>
        </pc:spChg>
        <pc:spChg chg="add mod">
          <ac:chgData name="Prashant Acharya" userId="0f9a4d6bb4c4508b" providerId="LiveId" clId="{D49FF986-6530-4BBC-8310-EB7796DE733B}" dt="2021-07-28T06:32:46.188" v="126"/>
          <ac:spMkLst>
            <pc:docMk/>
            <pc:sldMk cId="3762124173" sldId="257"/>
            <ac:spMk id="86" creationId="{66F2DA30-8CA5-44D9-A1E7-64E74E952190}"/>
          </ac:spMkLst>
        </pc:spChg>
        <pc:spChg chg="add mod">
          <ac:chgData name="Prashant Acharya" userId="0f9a4d6bb4c4508b" providerId="LiveId" clId="{D49FF986-6530-4BBC-8310-EB7796DE733B}" dt="2021-07-28T06:32:46.188" v="126"/>
          <ac:spMkLst>
            <pc:docMk/>
            <pc:sldMk cId="3762124173" sldId="257"/>
            <ac:spMk id="87" creationId="{6A335345-C9C1-4C30-878D-1B939744956B}"/>
          </ac:spMkLst>
        </pc:spChg>
        <pc:spChg chg="add mod">
          <ac:chgData name="Prashant Acharya" userId="0f9a4d6bb4c4508b" providerId="LiveId" clId="{D49FF986-6530-4BBC-8310-EB7796DE733B}" dt="2021-07-28T06:32:46.188" v="126"/>
          <ac:spMkLst>
            <pc:docMk/>
            <pc:sldMk cId="3762124173" sldId="257"/>
            <ac:spMk id="88" creationId="{85979BFE-6F69-4A02-8B9A-DBA61D74E0B8}"/>
          </ac:spMkLst>
        </pc:spChg>
        <pc:spChg chg="add mod">
          <ac:chgData name="Prashant Acharya" userId="0f9a4d6bb4c4508b" providerId="LiveId" clId="{D49FF986-6530-4BBC-8310-EB7796DE733B}" dt="2021-07-28T06:32:46.188" v="126"/>
          <ac:spMkLst>
            <pc:docMk/>
            <pc:sldMk cId="3762124173" sldId="257"/>
            <ac:spMk id="89" creationId="{50A7C340-F2FD-432B-B745-1D175CF2430D}"/>
          </ac:spMkLst>
        </pc:spChg>
        <pc:spChg chg="add mod">
          <ac:chgData name="Prashant Acharya" userId="0f9a4d6bb4c4508b" providerId="LiveId" clId="{D49FF986-6530-4BBC-8310-EB7796DE733B}" dt="2021-07-28T06:32:46.188" v="126"/>
          <ac:spMkLst>
            <pc:docMk/>
            <pc:sldMk cId="3762124173" sldId="257"/>
            <ac:spMk id="91" creationId="{9726C8BB-4816-442B-8341-8F9084312967}"/>
          </ac:spMkLst>
        </pc:spChg>
        <pc:spChg chg="add mod">
          <ac:chgData name="Prashant Acharya" userId="0f9a4d6bb4c4508b" providerId="LiveId" clId="{D49FF986-6530-4BBC-8310-EB7796DE733B}" dt="2021-07-28T06:32:46.188" v="126"/>
          <ac:spMkLst>
            <pc:docMk/>
            <pc:sldMk cId="3762124173" sldId="257"/>
            <ac:spMk id="93" creationId="{532002DA-C3CE-40B8-A41C-69B9AABB1FB3}"/>
          </ac:spMkLst>
        </pc:spChg>
        <pc:spChg chg="add mod">
          <ac:chgData name="Prashant Acharya" userId="0f9a4d6bb4c4508b" providerId="LiveId" clId="{D49FF986-6530-4BBC-8310-EB7796DE733B}" dt="2021-07-28T06:32:46.188" v="126"/>
          <ac:spMkLst>
            <pc:docMk/>
            <pc:sldMk cId="3762124173" sldId="257"/>
            <ac:spMk id="94" creationId="{7BD51956-72D2-462E-B0AF-4B92EDFD3A69}"/>
          </ac:spMkLst>
        </pc:spChg>
        <pc:spChg chg="add mod">
          <ac:chgData name="Prashant Acharya" userId="0f9a4d6bb4c4508b" providerId="LiveId" clId="{D49FF986-6530-4BBC-8310-EB7796DE733B}" dt="2021-07-28T06:32:46.188" v="126"/>
          <ac:spMkLst>
            <pc:docMk/>
            <pc:sldMk cId="3762124173" sldId="257"/>
            <ac:spMk id="95" creationId="{5ECE1502-C617-4AEB-8606-C3B7A1C949CC}"/>
          </ac:spMkLst>
        </pc:spChg>
        <pc:spChg chg="add mod">
          <ac:chgData name="Prashant Acharya" userId="0f9a4d6bb4c4508b" providerId="LiveId" clId="{D49FF986-6530-4BBC-8310-EB7796DE733B}" dt="2021-07-28T06:32:46.188" v="126"/>
          <ac:spMkLst>
            <pc:docMk/>
            <pc:sldMk cId="3762124173" sldId="257"/>
            <ac:spMk id="98" creationId="{45B95191-DE5C-42A0-92E6-D6ADD3DF5F14}"/>
          </ac:spMkLst>
        </pc:spChg>
        <pc:spChg chg="add mod">
          <ac:chgData name="Prashant Acharya" userId="0f9a4d6bb4c4508b" providerId="LiveId" clId="{D49FF986-6530-4BBC-8310-EB7796DE733B}" dt="2021-07-28T06:32:46.188" v="126"/>
          <ac:spMkLst>
            <pc:docMk/>
            <pc:sldMk cId="3762124173" sldId="257"/>
            <ac:spMk id="99" creationId="{A2DD9ABF-FA9F-4C79-9F16-6F292EE4D830}"/>
          </ac:spMkLst>
        </pc:spChg>
        <pc:spChg chg="add mod">
          <ac:chgData name="Prashant Acharya" userId="0f9a4d6bb4c4508b" providerId="LiveId" clId="{D49FF986-6530-4BBC-8310-EB7796DE733B}" dt="2021-07-28T06:32:46.188" v="126"/>
          <ac:spMkLst>
            <pc:docMk/>
            <pc:sldMk cId="3762124173" sldId="257"/>
            <ac:spMk id="101" creationId="{9464A63C-D0A5-4F4E-8E6E-D786490BE7F3}"/>
          </ac:spMkLst>
        </pc:spChg>
        <pc:spChg chg="add mod">
          <ac:chgData name="Prashant Acharya" userId="0f9a4d6bb4c4508b" providerId="LiveId" clId="{D49FF986-6530-4BBC-8310-EB7796DE733B}" dt="2021-07-28T06:32:46.188" v="126"/>
          <ac:spMkLst>
            <pc:docMk/>
            <pc:sldMk cId="3762124173" sldId="257"/>
            <ac:spMk id="102" creationId="{736E21F0-47DF-418A-97BD-824618BE9D64}"/>
          </ac:spMkLst>
        </pc:spChg>
        <pc:spChg chg="add mod">
          <ac:chgData name="Prashant Acharya" userId="0f9a4d6bb4c4508b" providerId="LiveId" clId="{D49FF986-6530-4BBC-8310-EB7796DE733B}" dt="2021-07-28T06:32:46.188" v="126"/>
          <ac:spMkLst>
            <pc:docMk/>
            <pc:sldMk cId="3762124173" sldId="257"/>
            <ac:spMk id="103" creationId="{C5887436-3E56-469A-960B-E51389295C33}"/>
          </ac:spMkLst>
        </pc:spChg>
        <pc:spChg chg="add mod">
          <ac:chgData name="Prashant Acharya" userId="0f9a4d6bb4c4508b" providerId="LiveId" clId="{D49FF986-6530-4BBC-8310-EB7796DE733B}" dt="2021-07-28T06:32:46.188" v="126"/>
          <ac:spMkLst>
            <pc:docMk/>
            <pc:sldMk cId="3762124173" sldId="257"/>
            <ac:spMk id="105" creationId="{A5E4C3FF-9704-477B-B4B0-8C904C989E81}"/>
          </ac:spMkLst>
        </pc:spChg>
        <pc:spChg chg="add mod">
          <ac:chgData name="Prashant Acharya" userId="0f9a4d6bb4c4508b" providerId="LiveId" clId="{D49FF986-6530-4BBC-8310-EB7796DE733B}" dt="2021-07-28T06:32:46.188" v="126"/>
          <ac:spMkLst>
            <pc:docMk/>
            <pc:sldMk cId="3762124173" sldId="257"/>
            <ac:spMk id="106" creationId="{E9D43941-EF9E-4726-A31C-6A90AE491D24}"/>
          </ac:spMkLst>
        </pc:spChg>
        <pc:grpChg chg="add mod">
          <ac:chgData name="Prashant Acharya" userId="0f9a4d6bb4c4508b" providerId="LiveId" clId="{D49FF986-6530-4BBC-8310-EB7796DE733B}" dt="2021-07-28T06:32:46.188" v="126"/>
          <ac:grpSpMkLst>
            <pc:docMk/>
            <pc:sldMk cId="3762124173" sldId="257"/>
            <ac:grpSpMk id="3" creationId="{A7116A3A-8366-4604-BA34-4529A2965497}"/>
          </ac:grpSpMkLst>
        </pc:grpChg>
        <pc:picChg chg="del">
          <ac:chgData name="Prashant Acharya" userId="0f9a4d6bb4c4508b" providerId="LiveId" clId="{D49FF986-6530-4BBC-8310-EB7796DE733B}" dt="2021-07-28T06:32:43.918" v="124" actId="478"/>
          <ac:picMkLst>
            <pc:docMk/>
            <pc:sldMk cId="3762124173" sldId="257"/>
            <ac:picMk id="2" creationId="{3D223149-2DD9-4ED7-8188-AD58A2466BEC}"/>
          </ac:picMkLst>
        </pc:picChg>
        <pc:picChg chg="add">
          <ac:chgData name="Prashant Acharya" userId="0f9a4d6bb4c4508b" providerId="LiveId" clId="{D49FF986-6530-4BBC-8310-EB7796DE733B}" dt="2021-07-29T13:27:05.656" v="136"/>
          <ac:picMkLst>
            <pc:docMk/>
            <pc:sldMk cId="3762124173" sldId="257"/>
            <ac:picMk id="2" creationId="{591F7DA8-E7EB-4ADC-8F99-ADF50FCD5B0B}"/>
          </ac:picMkLst>
        </pc:picChg>
        <pc:picChg chg="add del">
          <ac:chgData name="Prashant Acharya" userId="0f9a4d6bb4c4508b" providerId="LiveId" clId="{D49FF986-6530-4BBC-8310-EB7796DE733B}" dt="2021-07-28T06:34:27.924" v="128" actId="478"/>
          <ac:picMkLst>
            <pc:docMk/>
            <pc:sldMk cId="3762124173" sldId="257"/>
            <ac:picMk id="111" creationId="{8CCAC76C-AE33-4EF8-A23A-19EE57BBB72E}"/>
          </ac:picMkLst>
        </pc:picChg>
        <pc:picChg chg="add del">
          <ac:chgData name="Prashant Acharya" userId="0f9a4d6bb4c4508b" providerId="LiveId" clId="{D49FF986-6530-4BBC-8310-EB7796DE733B}" dt="2021-07-28T11:28:17.280" v="130" actId="478"/>
          <ac:picMkLst>
            <pc:docMk/>
            <pc:sldMk cId="3762124173" sldId="257"/>
            <ac:picMk id="112" creationId="{7811A1EE-8847-4817-B5C1-BD2590A12AE8}"/>
          </ac:picMkLst>
        </pc:picChg>
        <pc:picChg chg="add del mod">
          <ac:chgData name="Prashant Acharya" userId="0f9a4d6bb4c4508b" providerId="LiveId" clId="{D49FF986-6530-4BBC-8310-EB7796DE733B}" dt="2021-07-28T11:29:21.924" v="133" actId="478"/>
          <ac:picMkLst>
            <pc:docMk/>
            <pc:sldMk cId="3762124173" sldId="257"/>
            <ac:picMk id="113" creationId="{CD22CB4E-9521-4008-B66B-CF92C0DAF45B}"/>
          </ac:picMkLst>
        </pc:picChg>
        <pc:picChg chg="add del">
          <ac:chgData name="Prashant Acharya" userId="0f9a4d6bb4c4508b" providerId="LiveId" clId="{D49FF986-6530-4BBC-8310-EB7796DE733B}" dt="2021-07-29T13:27:03.625" v="135" actId="478"/>
          <ac:picMkLst>
            <pc:docMk/>
            <pc:sldMk cId="3762124173" sldId="257"/>
            <ac:picMk id="114" creationId="{C6BE1A33-7465-4D5B-B357-4A43723D20F2}"/>
          </ac:picMkLst>
        </pc:picChg>
        <pc:cxnChg chg="add mod">
          <ac:chgData name="Prashant Acharya" userId="0f9a4d6bb4c4508b" providerId="LiveId" clId="{D49FF986-6530-4BBC-8310-EB7796DE733B}" dt="2021-07-28T06:32:46.188" v="126"/>
          <ac:cxnSpMkLst>
            <pc:docMk/>
            <pc:sldMk cId="3762124173" sldId="257"/>
            <ac:cxnSpMk id="7" creationId="{E80EC931-6DDD-4B4F-A742-29885D29CB0F}"/>
          </ac:cxnSpMkLst>
        </pc:cxnChg>
        <pc:cxnChg chg="add mod">
          <ac:chgData name="Prashant Acharya" userId="0f9a4d6bb4c4508b" providerId="LiveId" clId="{D49FF986-6530-4BBC-8310-EB7796DE733B}" dt="2021-07-28T06:32:46.188" v="126"/>
          <ac:cxnSpMkLst>
            <pc:docMk/>
            <pc:sldMk cId="3762124173" sldId="257"/>
            <ac:cxnSpMk id="9" creationId="{7F09E91E-1A1F-48F1-A39E-117B281DFFAB}"/>
          </ac:cxnSpMkLst>
        </pc:cxnChg>
        <pc:cxnChg chg="add mod">
          <ac:chgData name="Prashant Acharya" userId="0f9a4d6bb4c4508b" providerId="LiveId" clId="{D49FF986-6530-4BBC-8310-EB7796DE733B}" dt="2021-07-28T06:32:46.188" v="126"/>
          <ac:cxnSpMkLst>
            <pc:docMk/>
            <pc:sldMk cId="3762124173" sldId="257"/>
            <ac:cxnSpMk id="16" creationId="{912B0492-41DE-4687-B635-EDA8E85077F5}"/>
          </ac:cxnSpMkLst>
        </pc:cxnChg>
        <pc:cxnChg chg="add mod">
          <ac:chgData name="Prashant Acharya" userId="0f9a4d6bb4c4508b" providerId="LiveId" clId="{D49FF986-6530-4BBC-8310-EB7796DE733B}" dt="2021-07-28T06:32:46.188" v="126"/>
          <ac:cxnSpMkLst>
            <pc:docMk/>
            <pc:sldMk cId="3762124173" sldId="257"/>
            <ac:cxnSpMk id="17" creationId="{F3F12370-B23A-40AD-B9AB-6EB7FF40AD1C}"/>
          </ac:cxnSpMkLst>
        </pc:cxnChg>
        <pc:cxnChg chg="add mod">
          <ac:chgData name="Prashant Acharya" userId="0f9a4d6bb4c4508b" providerId="LiveId" clId="{D49FF986-6530-4BBC-8310-EB7796DE733B}" dt="2021-07-28T06:32:46.188" v="126"/>
          <ac:cxnSpMkLst>
            <pc:docMk/>
            <pc:sldMk cId="3762124173" sldId="257"/>
            <ac:cxnSpMk id="18" creationId="{2898EDC9-226A-4F46-BF70-CFD338956DDF}"/>
          </ac:cxnSpMkLst>
        </pc:cxnChg>
        <pc:cxnChg chg="add mod">
          <ac:chgData name="Prashant Acharya" userId="0f9a4d6bb4c4508b" providerId="LiveId" clId="{D49FF986-6530-4BBC-8310-EB7796DE733B}" dt="2021-07-28T06:32:46.188" v="126"/>
          <ac:cxnSpMkLst>
            <pc:docMk/>
            <pc:sldMk cId="3762124173" sldId="257"/>
            <ac:cxnSpMk id="21" creationId="{A2BC3CF6-7681-4D49-B7D5-39581A4AA261}"/>
          </ac:cxnSpMkLst>
        </pc:cxnChg>
        <pc:cxnChg chg="add mod">
          <ac:chgData name="Prashant Acharya" userId="0f9a4d6bb4c4508b" providerId="LiveId" clId="{D49FF986-6530-4BBC-8310-EB7796DE733B}" dt="2021-07-28T06:32:46.188" v="126"/>
          <ac:cxnSpMkLst>
            <pc:docMk/>
            <pc:sldMk cId="3762124173" sldId="257"/>
            <ac:cxnSpMk id="27" creationId="{86157592-DBDB-4184-8158-09702945E4DB}"/>
          </ac:cxnSpMkLst>
        </pc:cxnChg>
        <pc:cxnChg chg="add mod">
          <ac:chgData name="Prashant Acharya" userId="0f9a4d6bb4c4508b" providerId="LiveId" clId="{D49FF986-6530-4BBC-8310-EB7796DE733B}" dt="2021-07-28T06:32:46.188" v="126"/>
          <ac:cxnSpMkLst>
            <pc:docMk/>
            <pc:sldMk cId="3762124173" sldId="257"/>
            <ac:cxnSpMk id="34" creationId="{0560840B-265C-4F0F-885E-B98A6D359183}"/>
          </ac:cxnSpMkLst>
        </pc:cxnChg>
        <pc:cxnChg chg="add mod">
          <ac:chgData name="Prashant Acharya" userId="0f9a4d6bb4c4508b" providerId="LiveId" clId="{D49FF986-6530-4BBC-8310-EB7796DE733B}" dt="2021-07-28T06:32:46.188" v="126"/>
          <ac:cxnSpMkLst>
            <pc:docMk/>
            <pc:sldMk cId="3762124173" sldId="257"/>
            <ac:cxnSpMk id="35" creationId="{9A96711E-66D4-471E-ABB9-0C338FDF08C0}"/>
          </ac:cxnSpMkLst>
        </pc:cxnChg>
        <pc:cxnChg chg="add mod">
          <ac:chgData name="Prashant Acharya" userId="0f9a4d6bb4c4508b" providerId="LiveId" clId="{D49FF986-6530-4BBC-8310-EB7796DE733B}" dt="2021-07-28T06:32:46.188" v="126"/>
          <ac:cxnSpMkLst>
            <pc:docMk/>
            <pc:sldMk cId="3762124173" sldId="257"/>
            <ac:cxnSpMk id="36" creationId="{A3DBF6EF-5C59-4F2B-8255-164A1874782C}"/>
          </ac:cxnSpMkLst>
        </pc:cxnChg>
        <pc:cxnChg chg="add mod">
          <ac:chgData name="Prashant Acharya" userId="0f9a4d6bb4c4508b" providerId="LiveId" clId="{D49FF986-6530-4BBC-8310-EB7796DE733B}" dt="2021-07-28T06:32:46.188" v="126"/>
          <ac:cxnSpMkLst>
            <pc:docMk/>
            <pc:sldMk cId="3762124173" sldId="257"/>
            <ac:cxnSpMk id="37" creationId="{C038525C-F317-4827-9A0F-427D44963B8E}"/>
          </ac:cxnSpMkLst>
        </pc:cxnChg>
        <pc:cxnChg chg="add mod">
          <ac:chgData name="Prashant Acharya" userId="0f9a4d6bb4c4508b" providerId="LiveId" clId="{D49FF986-6530-4BBC-8310-EB7796DE733B}" dt="2021-07-28T06:32:46.188" v="126"/>
          <ac:cxnSpMkLst>
            <pc:docMk/>
            <pc:sldMk cId="3762124173" sldId="257"/>
            <ac:cxnSpMk id="42" creationId="{5F7134FF-58AA-4EB4-AC84-0818896353A0}"/>
          </ac:cxnSpMkLst>
        </pc:cxnChg>
        <pc:cxnChg chg="add mod">
          <ac:chgData name="Prashant Acharya" userId="0f9a4d6bb4c4508b" providerId="LiveId" clId="{D49FF986-6530-4BBC-8310-EB7796DE733B}" dt="2021-07-28T06:32:46.188" v="126"/>
          <ac:cxnSpMkLst>
            <pc:docMk/>
            <pc:sldMk cId="3762124173" sldId="257"/>
            <ac:cxnSpMk id="44" creationId="{C544EB6A-2196-4554-B76F-2015DC6B2BE1}"/>
          </ac:cxnSpMkLst>
        </pc:cxnChg>
        <pc:cxnChg chg="add mod">
          <ac:chgData name="Prashant Acharya" userId="0f9a4d6bb4c4508b" providerId="LiveId" clId="{D49FF986-6530-4BBC-8310-EB7796DE733B}" dt="2021-07-28T06:32:46.188" v="126"/>
          <ac:cxnSpMkLst>
            <pc:docMk/>
            <pc:sldMk cId="3762124173" sldId="257"/>
            <ac:cxnSpMk id="45" creationId="{821C410A-0261-4B48-82C9-EFF917FA9A65}"/>
          </ac:cxnSpMkLst>
        </pc:cxnChg>
        <pc:cxnChg chg="add mod">
          <ac:chgData name="Prashant Acharya" userId="0f9a4d6bb4c4508b" providerId="LiveId" clId="{D49FF986-6530-4BBC-8310-EB7796DE733B}" dt="2021-07-28T06:32:46.188" v="126"/>
          <ac:cxnSpMkLst>
            <pc:docMk/>
            <pc:sldMk cId="3762124173" sldId="257"/>
            <ac:cxnSpMk id="48" creationId="{4205F06E-F003-4CFF-8567-0388AFB7AA1E}"/>
          </ac:cxnSpMkLst>
        </pc:cxnChg>
        <pc:cxnChg chg="add mod">
          <ac:chgData name="Prashant Acharya" userId="0f9a4d6bb4c4508b" providerId="LiveId" clId="{D49FF986-6530-4BBC-8310-EB7796DE733B}" dt="2021-07-28T06:32:46.188" v="126"/>
          <ac:cxnSpMkLst>
            <pc:docMk/>
            <pc:sldMk cId="3762124173" sldId="257"/>
            <ac:cxnSpMk id="51" creationId="{E239FF55-6E0E-40B6-9DF9-EB5377889398}"/>
          </ac:cxnSpMkLst>
        </pc:cxnChg>
        <pc:cxnChg chg="add mod">
          <ac:chgData name="Prashant Acharya" userId="0f9a4d6bb4c4508b" providerId="LiveId" clId="{D49FF986-6530-4BBC-8310-EB7796DE733B}" dt="2021-07-28T06:32:46.188" v="126"/>
          <ac:cxnSpMkLst>
            <pc:docMk/>
            <pc:sldMk cId="3762124173" sldId="257"/>
            <ac:cxnSpMk id="53" creationId="{D5DE0B1F-60C9-49E5-8C06-9FE65753D94F}"/>
          </ac:cxnSpMkLst>
        </pc:cxnChg>
        <pc:cxnChg chg="add mod">
          <ac:chgData name="Prashant Acharya" userId="0f9a4d6bb4c4508b" providerId="LiveId" clId="{D49FF986-6530-4BBC-8310-EB7796DE733B}" dt="2021-07-28T06:32:46.188" v="126"/>
          <ac:cxnSpMkLst>
            <pc:docMk/>
            <pc:sldMk cId="3762124173" sldId="257"/>
            <ac:cxnSpMk id="59" creationId="{E85C5F55-DDA1-4F72-845C-DC7BCF589245}"/>
          </ac:cxnSpMkLst>
        </pc:cxnChg>
        <pc:cxnChg chg="add mod">
          <ac:chgData name="Prashant Acharya" userId="0f9a4d6bb4c4508b" providerId="LiveId" clId="{D49FF986-6530-4BBC-8310-EB7796DE733B}" dt="2021-07-28T06:32:46.188" v="126"/>
          <ac:cxnSpMkLst>
            <pc:docMk/>
            <pc:sldMk cId="3762124173" sldId="257"/>
            <ac:cxnSpMk id="60" creationId="{9E5E2B4E-C2E9-4DB7-9C70-3F1D0FDFEBC1}"/>
          </ac:cxnSpMkLst>
        </pc:cxnChg>
        <pc:cxnChg chg="add mod">
          <ac:chgData name="Prashant Acharya" userId="0f9a4d6bb4c4508b" providerId="LiveId" clId="{D49FF986-6530-4BBC-8310-EB7796DE733B}" dt="2021-07-28T06:32:46.188" v="126"/>
          <ac:cxnSpMkLst>
            <pc:docMk/>
            <pc:sldMk cId="3762124173" sldId="257"/>
            <ac:cxnSpMk id="62" creationId="{A001BC8E-8038-4DE5-88DF-D64DFAD01BC7}"/>
          </ac:cxnSpMkLst>
        </pc:cxnChg>
        <pc:cxnChg chg="add mod">
          <ac:chgData name="Prashant Acharya" userId="0f9a4d6bb4c4508b" providerId="LiveId" clId="{D49FF986-6530-4BBC-8310-EB7796DE733B}" dt="2021-07-28T06:32:46.188" v="126"/>
          <ac:cxnSpMkLst>
            <pc:docMk/>
            <pc:sldMk cId="3762124173" sldId="257"/>
            <ac:cxnSpMk id="66" creationId="{36967811-9353-4F82-9AC1-554EE244CF41}"/>
          </ac:cxnSpMkLst>
        </pc:cxnChg>
        <pc:cxnChg chg="add mod">
          <ac:chgData name="Prashant Acharya" userId="0f9a4d6bb4c4508b" providerId="LiveId" clId="{D49FF986-6530-4BBC-8310-EB7796DE733B}" dt="2021-07-28T06:32:46.188" v="126"/>
          <ac:cxnSpMkLst>
            <pc:docMk/>
            <pc:sldMk cId="3762124173" sldId="257"/>
            <ac:cxnSpMk id="68" creationId="{20F5C03E-4FEB-4298-BDB3-3969142006A2}"/>
          </ac:cxnSpMkLst>
        </pc:cxnChg>
        <pc:cxnChg chg="add mod">
          <ac:chgData name="Prashant Acharya" userId="0f9a4d6bb4c4508b" providerId="LiveId" clId="{D49FF986-6530-4BBC-8310-EB7796DE733B}" dt="2021-07-28T06:32:46.188" v="126"/>
          <ac:cxnSpMkLst>
            <pc:docMk/>
            <pc:sldMk cId="3762124173" sldId="257"/>
            <ac:cxnSpMk id="71" creationId="{B6080B6D-B789-4A2C-BB74-FF2F15622EE6}"/>
          </ac:cxnSpMkLst>
        </pc:cxnChg>
        <pc:cxnChg chg="add mod">
          <ac:chgData name="Prashant Acharya" userId="0f9a4d6bb4c4508b" providerId="LiveId" clId="{D49FF986-6530-4BBC-8310-EB7796DE733B}" dt="2021-07-28T06:32:46.188" v="126"/>
          <ac:cxnSpMkLst>
            <pc:docMk/>
            <pc:sldMk cId="3762124173" sldId="257"/>
            <ac:cxnSpMk id="75" creationId="{7B5B4ED4-6229-4117-A354-6DC73A5174B5}"/>
          </ac:cxnSpMkLst>
        </pc:cxnChg>
        <pc:cxnChg chg="add mod">
          <ac:chgData name="Prashant Acharya" userId="0f9a4d6bb4c4508b" providerId="LiveId" clId="{D49FF986-6530-4BBC-8310-EB7796DE733B}" dt="2021-07-28T06:32:46.188" v="126"/>
          <ac:cxnSpMkLst>
            <pc:docMk/>
            <pc:sldMk cId="3762124173" sldId="257"/>
            <ac:cxnSpMk id="82" creationId="{AA198CD2-6381-426A-A587-B11B9560C18C}"/>
          </ac:cxnSpMkLst>
        </pc:cxnChg>
        <pc:cxnChg chg="add mod">
          <ac:chgData name="Prashant Acharya" userId="0f9a4d6bb4c4508b" providerId="LiveId" clId="{D49FF986-6530-4BBC-8310-EB7796DE733B}" dt="2021-07-28T06:32:46.188" v="126"/>
          <ac:cxnSpMkLst>
            <pc:docMk/>
            <pc:sldMk cId="3762124173" sldId="257"/>
            <ac:cxnSpMk id="83" creationId="{7707BC85-6C06-4115-B987-C8FFE041499B}"/>
          </ac:cxnSpMkLst>
        </pc:cxnChg>
        <pc:cxnChg chg="add mod">
          <ac:chgData name="Prashant Acharya" userId="0f9a4d6bb4c4508b" providerId="LiveId" clId="{D49FF986-6530-4BBC-8310-EB7796DE733B}" dt="2021-07-28T06:32:46.188" v="126"/>
          <ac:cxnSpMkLst>
            <pc:docMk/>
            <pc:sldMk cId="3762124173" sldId="257"/>
            <ac:cxnSpMk id="84" creationId="{D6C3997E-DDEB-4A94-BFE1-0DB51BE28F65}"/>
          </ac:cxnSpMkLst>
        </pc:cxnChg>
        <pc:cxnChg chg="add mod">
          <ac:chgData name="Prashant Acharya" userId="0f9a4d6bb4c4508b" providerId="LiveId" clId="{D49FF986-6530-4BBC-8310-EB7796DE733B}" dt="2021-07-28T06:32:46.188" v="126"/>
          <ac:cxnSpMkLst>
            <pc:docMk/>
            <pc:sldMk cId="3762124173" sldId="257"/>
            <ac:cxnSpMk id="85" creationId="{427CF323-5962-497F-881E-36C9BC4BC2CD}"/>
          </ac:cxnSpMkLst>
        </pc:cxnChg>
        <pc:cxnChg chg="add mod">
          <ac:chgData name="Prashant Acharya" userId="0f9a4d6bb4c4508b" providerId="LiveId" clId="{D49FF986-6530-4BBC-8310-EB7796DE733B}" dt="2021-07-28T06:32:46.188" v="126"/>
          <ac:cxnSpMkLst>
            <pc:docMk/>
            <pc:sldMk cId="3762124173" sldId="257"/>
            <ac:cxnSpMk id="90" creationId="{4C1E2856-C7BE-4256-B822-ECB53693ED16}"/>
          </ac:cxnSpMkLst>
        </pc:cxnChg>
        <pc:cxnChg chg="add mod">
          <ac:chgData name="Prashant Acharya" userId="0f9a4d6bb4c4508b" providerId="LiveId" clId="{D49FF986-6530-4BBC-8310-EB7796DE733B}" dt="2021-07-28T06:32:46.188" v="126"/>
          <ac:cxnSpMkLst>
            <pc:docMk/>
            <pc:sldMk cId="3762124173" sldId="257"/>
            <ac:cxnSpMk id="92" creationId="{AFBF098B-98A3-4B6F-8ED6-299C3F93B2A0}"/>
          </ac:cxnSpMkLst>
        </pc:cxnChg>
        <pc:cxnChg chg="add mod">
          <ac:chgData name="Prashant Acharya" userId="0f9a4d6bb4c4508b" providerId="LiveId" clId="{D49FF986-6530-4BBC-8310-EB7796DE733B}" dt="2021-07-28T06:32:46.188" v="126"/>
          <ac:cxnSpMkLst>
            <pc:docMk/>
            <pc:sldMk cId="3762124173" sldId="257"/>
            <ac:cxnSpMk id="96" creationId="{75F6FCBE-C042-4ED2-A22E-28C1C3B1A456}"/>
          </ac:cxnSpMkLst>
        </pc:cxnChg>
        <pc:cxnChg chg="add mod">
          <ac:chgData name="Prashant Acharya" userId="0f9a4d6bb4c4508b" providerId="LiveId" clId="{D49FF986-6530-4BBC-8310-EB7796DE733B}" dt="2021-07-28T06:32:46.188" v="126"/>
          <ac:cxnSpMkLst>
            <pc:docMk/>
            <pc:sldMk cId="3762124173" sldId="257"/>
            <ac:cxnSpMk id="97" creationId="{F209990B-111E-40FB-86F4-B822C31766F5}"/>
          </ac:cxnSpMkLst>
        </pc:cxnChg>
        <pc:cxnChg chg="add mod">
          <ac:chgData name="Prashant Acharya" userId="0f9a4d6bb4c4508b" providerId="LiveId" clId="{D49FF986-6530-4BBC-8310-EB7796DE733B}" dt="2021-07-28T06:32:46.188" v="126"/>
          <ac:cxnSpMkLst>
            <pc:docMk/>
            <pc:sldMk cId="3762124173" sldId="257"/>
            <ac:cxnSpMk id="100" creationId="{61B8DB4C-6787-473D-A582-4E24AB01A7E8}"/>
          </ac:cxnSpMkLst>
        </pc:cxnChg>
        <pc:cxnChg chg="add mod">
          <ac:chgData name="Prashant Acharya" userId="0f9a4d6bb4c4508b" providerId="LiveId" clId="{D49FF986-6530-4BBC-8310-EB7796DE733B}" dt="2021-07-28T06:32:46.188" v="126"/>
          <ac:cxnSpMkLst>
            <pc:docMk/>
            <pc:sldMk cId="3762124173" sldId="257"/>
            <ac:cxnSpMk id="104" creationId="{BE9E7032-4B39-4FA0-9889-684F91DBAF5A}"/>
          </ac:cxnSpMkLst>
        </pc:cxnChg>
        <pc:cxnChg chg="add mod">
          <ac:chgData name="Prashant Acharya" userId="0f9a4d6bb4c4508b" providerId="LiveId" clId="{D49FF986-6530-4BBC-8310-EB7796DE733B}" dt="2021-07-28T06:32:46.188" v="126"/>
          <ac:cxnSpMkLst>
            <pc:docMk/>
            <pc:sldMk cId="3762124173" sldId="257"/>
            <ac:cxnSpMk id="107" creationId="{37E5BC3D-21C5-49B8-BAA2-0E4618408984}"/>
          </ac:cxnSpMkLst>
        </pc:cxnChg>
        <pc:cxnChg chg="add mod">
          <ac:chgData name="Prashant Acharya" userId="0f9a4d6bb4c4508b" providerId="LiveId" clId="{D49FF986-6530-4BBC-8310-EB7796DE733B}" dt="2021-07-28T06:32:46.188" v="126"/>
          <ac:cxnSpMkLst>
            <pc:docMk/>
            <pc:sldMk cId="3762124173" sldId="257"/>
            <ac:cxnSpMk id="108" creationId="{ABB2DF1A-DC11-43D0-A901-52CF59963B87}"/>
          </ac:cxnSpMkLst>
        </pc:cxnChg>
        <pc:cxnChg chg="add mod">
          <ac:chgData name="Prashant Acharya" userId="0f9a4d6bb4c4508b" providerId="LiveId" clId="{D49FF986-6530-4BBC-8310-EB7796DE733B}" dt="2021-07-28T06:32:46.188" v="126"/>
          <ac:cxnSpMkLst>
            <pc:docMk/>
            <pc:sldMk cId="3762124173" sldId="257"/>
            <ac:cxnSpMk id="109" creationId="{98D10980-97AC-40AE-BCA3-90BD4106147D}"/>
          </ac:cxnSpMkLst>
        </pc:cxnChg>
        <pc:cxnChg chg="add mod">
          <ac:chgData name="Prashant Acharya" userId="0f9a4d6bb4c4508b" providerId="LiveId" clId="{D49FF986-6530-4BBC-8310-EB7796DE733B}" dt="2021-07-28T06:32:46.188" v="126"/>
          <ac:cxnSpMkLst>
            <pc:docMk/>
            <pc:sldMk cId="3762124173" sldId="257"/>
            <ac:cxnSpMk id="110" creationId="{5F58264D-8588-43C1-A827-4ABA2654F3EB}"/>
          </ac:cxnSpMkLst>
        </pc:cxnChg>
      </pc:sldChg>
      <pc:sldChg chg="modSp mod setBg">
        <pc:chgData name="Prashant Acharya" userId="0f9a4d6bb4c4508b" providerId="LiveId" clId="{D49FF986-6530-4BBC-8310-EB7796DE733B}" dt="2021-07-28T04:41:03.764" v="114"/>
        <pc:sldMkLst>
          <pc:docMk/>
          <pc:sldMk cId="2434422338" sldId="258"/>
        </pc:sldMkLst>
        <pc:spChg chg="mod">
          <ac:chgData name="Prashant Acharya" userId="0f9a4d6bb4c4508b" providerId="LiveId" clId="{D49FF986-6530-4BBC-8310-EB7796DE733B}" dt="2021-07-28T04:38:54.279" v="29" actId="20577"/>
          <ac:spMkLst>
            <pc:docMk/>
            <pc:sldMk cId="2434422338" sldId="258"/>
            <ac:spMk id="2" creationId="{F8E5F189-A208-4593-B093-03637AEDAD9D}"/>
          </ac:spMkLst>
        </pc:spChg>
        <pc:spChg chg="mod">
          <ac:chgData name="Prashant Acharya" userId="0f9a4d6bb4c4508b" providerId="LiveId" clId="{D49FF986-6530-4BBC-8310-EB7796DE733B}" dt="2021-07-28T04:39:05.511" v="62" actId="20577"/>
          <ac:spMkLst>
            <pc:docMk/>
            <pc:sldMk cId="2434422338" sldId="258"/>
            <ac:spMk id="3" creationId="{C6C4B52B-EADD-4563-BDE0-3A60EEB678C4}"/>
          </ac:spMkLst>
        </pc:spChg>
      </pc:sldChg>
      <pc:sldChg chg="setBg">
        <pc:chgData name="Prashant Acharya" userId="0f9a4d6bb4c4508b" providerId="LiveId" clId="{D49FF986-6530-4BBC-8310-EB7796DE733B}" dt="2021-07-28T04:41:12.289" v="118"/>
        <pc:sldMkLst>
          <pc:docMk/>
          <pc:sldMk cId="417988559" sldId="259"/>
        </pc:sldMkLst>
      </pc:sldChg>
      <pc:sldChg chg="new del">
        <pc:chgData name="Prashant Acharya" userId="0f9a4d6bb4c4508b" providerId="LiveId" clId="{D49FF986-6530-4BBC-8310-EB7796DE733B}" dt="2021-07-28T04:39:57.858" v="92" actId="47"/>
        <pc:sldMkLst>
          <pc:docMk/>
          <pc:sldMk cId="4175436405"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535647-22D8-4A9F-8ABC-4A13368B237D}" type="datetimeFigureOut">
              <a:rPr lang="en-IN" smtClean="0"/>
              <a:t>29-07-2021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98F686-0436-4015-B9E3-761507D48C34}" type="slidenum">
              <a:rPr lang="en-IN" smtClean="0"/>
              <a:t>‹#›</a:t>
            </a:fld>
            <a:endParaRPr lang="en-IN"/>
          </a:p>
        </p:txBody>
      </p:sp>
    </p:spTree>
    <p:extLst>
      <p:ext uri="{BB962C8B-B14F-4D97-AF65-F5344CB8AC3E}">
        <p14:creationId xmlns:p14="http://schemas.microsoft.com/office/powerpoint/2010/main" val="3221729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World_Wide_Web_Consortium"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en.wikipedia.org/wiki/World_Wide_Web"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A98F686-0436-4015-B9E3-761507D48C34}" type="slidenum">
              <a:rPr lang="en-IN" smtClean="0"/>
              <a:t>2</a:t>
            </a:fld>
            <a:endParaRPr lang="en-IN"/>
          </a:p>
        </p:txBody>
      </p:sp>
    </p:spTree>
    <p:extLst>
      <p:ext uri="{BB962C8B-B14F-4D97-AF65-F5344CB8AC3E}">
        <p14:creationId xmlns:p14="http://schemas.microsoft.com/office/powerpoint/2010/main" val="449355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Semantic Web Stack is an illustration of the hierarchy of languages, where each layer exploits and uses capabilities of the layers below.</a:t>
            </a:r>
          </a:p>
          <a:p>
            <a:endParaRPr lang="en-US" dirty="0"/>
          </a:p>
          <a:p>
            <a:r>
              <a:rPr lang="en-US" dirty="0"/>
              <a:t>The Semantic Web is a collaborative movement led by the </a:t>
            </a:r>
            <a:r>
              <a:rPr lang="en-US" dirty="0">
                <a:hlinkClick r:id="rId3"/>
              </a:rPr>
              <a:t>World Wide Web Consortium</a:t>
            </a:r>
            <a:r>
              <a:rPr lang="en-US" dirty="0"/>
              <a:t> (W3C).</a:t>
            </a:r>
            <a:r>
              <a:rPr lang="en-US" baseline="30000" dirty="0"/>
              <a:t> </a:t>
            </a:r>
            <a:r>
              <a:rPr lang="en-US" dirty="0"/>
              <a:t>The standard promotes common data formats on the </a:t>
            </a:r>
            <a:r>
              <a:rPr lang="en-US" dirty="0">
                <a:hlinkClick r:id="rId4" tooltip="World Wide Web"/>
              </a:rPr>
              <a:t>World Wide Web</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Hypertext Web technologies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p>
          <a:p>
            <a:pPr marL="171450" indent="-171450">
              <a:buFont typeface="Arial" panose="020B0604020202020204" pitchFamily="34" charset="0"/>
              <a:buChar char="•"/>
            </a:pPr>
            <a:r>
              <a:rPr lang="en-US" dirty="0"/>
              <a:t>Internationalized Resource Identifier (IRI),  generalization of URI, provides means for uniquely identifying semantic web resources. </a:t>
            </a:r>
          </a:p>
          <a:p>
            <a:endParaRPr lang="en-US" dirty="0"/>
          </a:p>
          <a:p>
            <a:pPr marL="171450" indent="-171450">
              <a:buFont typeface="Arial" panose="020B0604020202020204" pitchFamily="34" charset="0"/>
              <a:buChar char="•"/>
            </a:pPr>
            <a:r>
              <a:rPr lang="en-US" dirty="0"/>
              <a:t>Unicode serves to represent and manipulate text in many languages.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XML is a markup language that enables creation of documents composed of semi-structured data. Semantic web gives meaning (semantics) to semi-structured data.</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IN" b="1" dirty="0"/>
              <a:t>Standardized Semantic Web technologies</a:t>
            </a:r>
          </a:p>
          <a:p>
            <a:pPr marL="0" indent="0">
              <a:buFont typeface="Arial" panose="020B0604020202020204" pitchFamily="34" charset="0"/>
              <a:buNone/>
            </a:pPr>
            <a:endParaRPr lang="en-IN" b="1" dirty="0"/>
          </a:p>
          <a:p>
            <a:pPr marL="0" indent="0">
              <a:buFont typeface="Arial" panose="020B0604020202020204" pitchFamily="34" charset="0"/>
              <a:buNone/>
            </a:pPr>
            <a:endParaRPr lang="en-IN" b="0" dirty="0"/>
          </a:p>
          <a:p>
            <a:pPr marL="171450" indent="-171450">
              <a:buFont typeface="Arial" panose="020B0604020202020204" pitchFamily="34" charset="0"/>
              <a:buChar char="•"/>
            </a:pPr>
            <a:r>
              <a:rPr lang="en-US" b="0" dirty="0"/>
              <a:t>Resource Description Framework (RDF) is a framework for creating statements in a form of so-called triples. It enables to represent information about resources in the form of graph</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RDF Schema (RDFS) provides basic vocabulary for RDF. Using RDFS it is for example possible to create hierarchies of classes and properties.</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Web Ontology Language (OWL) extends RDFS by adding more advanced constructs to describe semantics of RDF statements, such as for example cardinality, restrictions of values, or characteristics of properties such as transitivity. </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SPARQL is a RDF query language - it can be used to query any RDF-based data (i.e., including statements involving RDFS and OWL). Querying language is necessary to retrieve information for semantic web applications.</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RIF is a rule interchange format</a:t>
            </a:r>
            <a:r>
              <a:rPr lang="en-IN" b="0" dirty="0"/>
              <a:t>.</a:t>
            </a:r>
          </a:p>
          <a:p>
            <a:pPr marL="171450" indent="-171450">
              <a:buFont typeface="Arial" panose="020B0604020202020204" pitchFamily="34" charset="0"/>
              <a:buChar char="•"/>
            </a:pPr>
            <a:endParaRPr lang="en-IN" b="0" dirty="0"/>
          </a:p>
          <a:p>
            <a:pPr marL="171450" indent="-171450">
              <a:buFont typeface="Arial" panose="020B0604020202020204" pitchFamily="34" charset="0"/>
              <a:buChar char="•"/>
            </a:pPr>
            <a:endParaRPr lang="en-IN" b="0" dirty="0"/>
          </a:p>
          <a:p>
            <a:pPr marL="0" indent="0">
              <a:buFont typeface="Arial" panose="020B0604020202020204" pitchFamily="34" charset="0"/>
              <a:buNone/>
            </a:pPr>
            <a:endParaRPr lang="en-IN" b="0" dirty="0"/>
          </a:p>
        </p:txBody>
      </p:sp>
      <p:sp>
        <p:nvSpPr>
          <p:cNvPr id="4" name="Slide Number Placeholder 3"/>
          <p:cNvSpPr>
            <a:spLocks noGrp="1"/>
          </p:cNvSpPr>
          <p:nvPr>
            <p:ph type="sldNum" sz="quarter" idx="5"/>
          </p:nvPr>
        </p:nvSpPr>
        <p:spPr/>
        <p:txBody>
          <a:bodyPr/>
          <a:lstStyle/>
          <a:p>
            <a:fld id="{4A98F686-0436-4015-B9E3-761507D48C34}" type="slidenum">
              <a:rPr lang="en-IN" smtClean="0"/>
              <a:t>3</a:t>
            </a:fld>
            <a:endParaRPr lang="en-IN"/>
          </a:p>
        </p:txBody>
      </p:sp>
    </p:spTree>
    <p:extLst>
      <p:ext uri="{BB962C8B-B14F-4D97-AF65-F5344CB8AC3E}">
        <p14:creationId xmlns:p14="http://schemas.microsoft.com/office/powerpoint/2010/main" val="1968102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What is an RDF graph: Simply it is data represented in the RDF data model. </a:t>
            </a:r>
          </a:p>
          <a:p>
            <a:endParaRPr lang="en-IN" dirty="0"/>
          </a:p>
          <a:p>
            <a:r>
              <a:rPr lang="en-US" dirty="0"/>
              <a:t>It is a directed graph consisting of nodes with clearly labeled relationships with directionality.</a:t>
            </a:r>
          </a:p>
          <a:p>
            <a:endParaRPr lang="en-US" dirty="0"/>
          </a:p>
          <a:p>
            <a:r>
              <a:rPr lang="en-US" dirty="0"/>
              <a:t>Relationships are called edges.</a:t>
            </a:r>
          </a:p>
          <a:p>
            <a:endParaRPr lang="en-US" dirty="0"/>
          </a:p>
          <a:p>
            <a:r>
              <a:rPr lang="en-US" dirty="0"/>
              <a:t>Edges are connectors linking one node to another.</a:t>
            </a:r>
          </a:p>
          <a:p>
            <a:endParaRPr lang="en-US" dirty="0"/>
          </a:p>
          <a:p>
            <a:r>
              <a:rPr lang="en-US" dirty="0"/>
              <a:t>In RDF, each pair of connected nodes and their connecting edges are triples. </a:t>
            </a:r>
          </a:p>
          <a:p>
            <a:endParaRPr lang="en-US" dirty="0"/>
          </a:p>
          <a:p>
            <a:r>
              <a:rPr lang="en-US" dirty="0"/>
              <a:t>A triple is also called as a statement.</a:t>
            </a:r>
          </a:p>
          <a:p>
            <a:endParaRPr lang="en-US" dirty="0"/>
          </a:p>
          <a:p>
            <a:r>
              <a:rPr lang="en-US" dirty="0"/>
              <a:t>A triple consists of a subject (node), a predicate (edge) and an object (node).</a:t>
            </a:r>
          </a:p>
          <a:p>
            <a:endParaRPr lang="en-US" dirty="0"/>
          </a:p>
          <a:p>
            <a:r>
              <a:rPr lang="en-US" dirty="0"/>
              <a:t>All predicates are essentially binary relations.</a:t>
            </a:r>
          </a:p>
          <a:p>
            <a:endParaRPr lang="en-US" dirty="0"/>
          </a:p>
          <a:p>
            <a:r>
              <a:rPr lang="en-US" dirty="0"/>
              <a:t>Nodes cannot exist by themselves.</a:t>
            </a:r>
          </a:p>
          <a:p>
            <a:endParaRPr lang="en-US" dirty="0"/>
          </a:p>
          <a:p>
            <a:r>
              <a:rPr lang="en-IN" b="1" dirty="0"/>
              <a:t>3 kinds of nodes:</a:t>
            </a:r>
          </a:p>
          <a:p>
            <a:endParaRPr lang="en-IN" dirty="0"/>
          </a:p>
          <a:p>
            <a:r>
              <a:rPr lang="en-IN" b="1" dirty="0"/>
              <a:t>1. Internationalized Resource Identifier </a:t>
            </a:r>
            <a:r>
              <a:rPr lang="en-IN" dirty="0"/>
              <a:t>( IRI ) is a generalization of Uniform Resource Identifier.</a:t>
            </a:r>
          </a:p>
          <a:p>
            <a:r>
              <a:rPr lang="en-IN" dirty="0"/>
              <a:t>Uniquely defining entities in a graph.</a:t>
            </a:r>
          </a:p>
          <a:p>
            <a:endParaRPr lang="en-IN" dirty="0"/>
          </a:p>
          <a:p>
            <a:r>
              <a:rPr lang="en-IN" b="1" dirty="0"/>
              <a:t>2. Literals </a:t>
            </a:r>
            <a:r>
              <a:rPr lang="en-IN" dirty="0"/>
              <a:t>-&gt; plain data values like Strings, integer, Date values etc. </a:t>
            </a:r>
          </a:p>
          <a:p>
            <a:r>
              <a:rPr lang="en-IN" dirty="0"/>
              <a:t>^^=&gt; datatypes (XML schema Datatype -&gt; XSD)</a:t>
            </a:r>
          </a:p>
          <a:p>
            <a:endParaRPr lang="en-IN" dirty="0"/>
          </a:p>
          <a:p>
            <a:r>
              <a:rPr lang="en-IN" b="1" dirty="0"/>
              <a:t>3. Blank nodes </a:t>
            </a:r>
            <a:r>
              <a:rPr lang="en-IN" dirty="0"/>
              <a:t>-&gt; no persistent labels, best is to not use them.</a:t>
            </a:r>
          </a:p>
          <a:p>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4A98F686-0436-4015-B9E3-761507D48C34}" type="slidenum">
              <a:rPr lang="en-IN" smtClean="0"/>
              <a:t>4</a:t>
            </a:fld>
            <a:endParaRPr lang="en-IN"/>
          </a:p>
        </p:txBody>
      </p:sp>
    </p:spTree>
    <p:extLst>
      <p:ext uri="{BB962C8B-B14F-4D97-AF65-F5344CB8AC3E}">
        <p14:creationId xmlns:p14="http://schemas.microsoft.com/office/powerpoint/2010/main" val="4020765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F8055-E36B-482A-BADE-BD3E1E51F2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4D14A1-C03A-4BD0-89E1-51D30D9FA6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40D9E5-19B6-4B8F-A416-9C61A8978967}"/>
              </a:ext>
            </a:extLst>
          </p:cNvPr>
          <p:cNvSpPr>
            <a:spLocks noGrp="1"/>
          </p:cNvSpPr>
          <p:nvPr>
            <p:ph type="dt" sz="half" idx="10"/>
          </p:nvPr>
        </p:nvSpPr>
        <p:spPr/>
        <p:txBody>
          <a:bodyPr/>
          <a:lstStyle/>
          <a:p>
            <a:fld id="{EADEBFEB-CD4C-4B3B-91F6-0F4157D1D337}" type="datetimeFigureOut">
              <a:rPr lang="en-IN" smtClean="0"/>
              <a:t>29-07-2021</a:t>
            </a:fld>
            <a:endParaRPr lang="en-IN"/>
          </a:p>
        </p:txBody>
      </p:sp>
      <p:sp>
        <p:nvSpPr>
          <p:cNvPr id="5" name="Footer Placeholder 4">
            <a:extLst>
              <a:ext uri="{FF2B5EF4-FFF2-40B4-BE49-F238E27FC236}">
                <a16:creationId xmlns:a16="http://schemas.microsoft.com/office/drawing/2014/main" id="{2ED8202D-4E11-47F3-BECC-F06ABCF904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E6686D-6DCE-4870-8FB6-4E41CFD02FD7}"/>
              </a:ext>
            </a:extLst>
          </p:cNvPr>
          <p:cNvSpPr>
            <a:spLocks noGrp="1"/>
          </p:cNvSpPr>
          <p:nvPr>
            <p:ph type="sldNum" sz="quarter" idx="12"/>
          </p:nvPr>
        </p:nvSpPr>
        <p:spPr/>
        <p:txBody>
          <a:bodyPr/>
          <a:lstStyle/>
          <a:p>
            <a:fld id="{43A6B5F2-5D15-44A1-823C-2FB65A84F6D8}" type="slidenum">
              <a:rPr lang="en-IN" smtClean="0"/>
              <a:t>‹#›</a:t>
            </a:fld>
            <a:endParaRPr lang="en-IN"/>
          </a:p>
        </p:txBody>
      </p:sp>
    </p:spTree>
    <p:extLst>
      <p:ext uri="{BB962C8B-B14F-4D97-AF65-F5344CB8AC3E}">
        <p14:creationId xmlns:p14="http://schemas.microsoft.com/office/powerpoint/2010/main" val="975351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51896-5D18-4579-8C4C-7AE371993A0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8E9D1F-98F8-4E62-A168-C9EB9786E6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4678E3-B20E-4FE0-992F-526CE41B43BC}"/>
              </a:ext>
            </a:extLst>
          </p:cNvPr>
          <p:cNvSpPr>
            <a:spLocks noGrp="1"/>
          </p:cNvSpPr>
          <p:nvPr>
            <p:ph type="dt" sz="half" idx="10"/>
          </p:nvPr>
        </p:nvSpPr>
        <p:spPr/>
        <p:txBody>
          <a:bodyPr/>
          <a:lstStyle/>
          <a:p>
            <a:fld id="{EADEBFEB-CD4C-4B3B-91F6-0F4157D1D337}" type="datetimeFigureOut">
              <a:rPr lang="en-IN" smtClean="0"/>
              <a:t>29-07-2021</a:t>
            </a:fld>
            <a:endParaRPr lang="en-IN"/>
          </a:p>
        </p:txBody>
      </p:sp>
      <p:sp>
        <p:nvSpPr>
          <p:cNvPr id="5" name="Footer Placeholder 4">
            <a:extLst>
              <a:ext uri="{FF2B5EF4-FFF2-40B4-BE49-F238E27FC236}">
                <a16:creationId xmlns:a16="http://schemas.microsoft.com/office/drawing/2014/main" id="{B662676E-2A5C-46FB-9C8F-8E124ED450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11670C-97D8-42B7-A6F3-F34608F6FFFD}"/>
              </a:ext>
            </a:extLst>
          </p:cNvPr>
          <p:cNvSpPr>
            <a:spLocks noGrp="1"/>
          </p:cNvSpPr>
          <p:nvPr>
            <p:ph type="sldNum" sz="quarter" idx="12"/>
          </p:nvPr>
        </p:nvSpPr>
        <p:spPr/>
        <p:txBody>
          <a:bodyPr/>
          <a:lstStyle/>
          <a:p>
            <a:fld id="{43A6B5F2-5D15-44A1-823C-2FB65A84F6D8}" type="slidenum">
              <a:rPr lang="en-IN" smtClean="0"/>
              <a:t>‹#›</a:t>
            </a:fld>
            <a:endParaRPr lang="en-IN"/>
          </a:p>
        </p:txBody>
      </p:sp>
    </p:spTree>
    <p:extLst>
      <p:ext uri="{BB962C8B-B14F-4D97-AF65-F5344CB8AC3E}">
        <p14:creationId xmlns:p14="http://schemas.microsoft.com/office/powerpoint/2010/main" val="618370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001AC3-93E9-4FEF-98D7-509E145518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588492-6110-4674-8B61-6059B97F01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16014C-3A72-4C98-98D0-099CA6CDC42A}"/>
              </a:ext>
            </a:extLst>
          </p:cNvPr>
          <p:cNvSpPr>
            <a:spLocks noGrp="1"/>
          </p:cNvSpPr>
          <p:nvPr>
            <p:ph type="dt" sz="half" idx="10"/>
          </p:nvPr>
        </p:nvSpPr>
        <p:spPr/>
        <p:txBody>
          <a:bodyPr/>
          <a:lstStyle/>
          <a:p>
            <a:fld id="{EADEBFEB-CD4C-4B3B-91F6-0F4157D1D337}" type="datetimeFigureOut">
              <a:rPr lang="en-IN" smtClean="0"/>
              <a:t>29-07-2021</a:t>
            </a:fld>
            <a:endParaRPr lang="en-IN"/>
          </a:p>
        </p:txBody>
      </p:sp>
      <p:sp>
        <p:nvSpPr>
          <p:cNvPr id="5" name="Footer Placeholder 4">
            <a:extLst>
              <a:ext uri="{FF2B5EF4-FFF2-40B4-BE49-F238E27FC236}">
                <a16:creationId xmlns:a16="http://schemas.microsoft.com/office/drawing/2014/main" id="{8D924CE9-DD90-4BDD-A700-CB598961B0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735708-B226-4FE0-9A39-69ADA02C5D13}"/>
              </a:ext>
            </a:extLst>
          </p:cNvPr>
          <p:cNvSpPr>
            <a:spLocks noGrp="1"/>
          </p:cNvSpPr>
          <p:nvPr>
            <p:ph type="sldNum" sz="quarter" idx="12"/>
          </p:nvPr>
        </p:nvSpPr>
        <p:spPr/>
        <p:txBody>
          <a:bodyPr/>
          <a:lstStyle/>
          <a:p>
            <a:fld id="{43A6B5F2-5D15-44A1-823C-2FB65A84F6D8}" type="slidenum">
              <a:rPr lang="en-IN" smtClean="0"/>
              <a:t>‹#›</a:t>
            </a:fld>
            <a:endParaRPr lang="en-IN"/>
          </a:p>
        </p:txBody>
      </p:sp>
    </p:spTree>
    <p:extLst>
      <p:ext uri="{BB962C8B-B14F-4D97-AF65-F5344CB8AC3E}">
        <p14:creationId xmlns:p14="http://schemas.microsoft.com/office/powerpoint/2010/main" val="235060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AE59-3B5E-478D-9D32-2B87A0A675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BF862E-8E93-4E8D-A907-38E56D056A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154162-2FAA-4449-A628-A9CF30CAED58}"/>
              </a:ext>
            </a:extLst>
          </p:cNvPr>
          <p:cNvSpPr>
            <a:spLocks noGrp="1"/>
          </p:cNvSpPr>
          <p:nvPr>
            <p:ph type="dt" sz="half" idx="10"/>
          </p:nvPr>
        </p:nvSpPr>
        <p:spPr/>
        <p:txBody>
          <a:bodyPr/>
          <a:lstStyle/>
          <a:p>
            <a:fld id="{EADEBFEB-CD4C-4B3B-91F6-0F4157D1D337}" type="datetimeFigureOut">
              <a:rPr lang="en-IN" smtClean="0"/>
              <a:t>29-07-2021</a:t>
            </a:fld>
            <a:endParaRPr lang="en-IN"/>
          </a:p>
        </p:txBody>
      </p:sp>
      <p:sp>
        <p:nvSpPr>
          <p:cNvPr id="5" name="Footer Placeholder 4">
            <a:extLst>
              <a:ext uri="{FF2B5EF4-FFF2-40B4-BE49-F238E27FC236}">
                <a16:creationId xmlns:a16="http://schemas.microsoft.com/office/drawing/2014/main" id="{6D0C86EA-D9FD-4E66-8FF8-B82B661D97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4BC540-24E7-4619-9921-C72902FA8DCD}"/>
              </a:ext>
            </a:extLst>
          </p:cNvPr>
          <p:cNvSpPr>
            <a:spLocks noGrp="1"/>
          </p:cNvSpPr>
          <p:nvPr>
            <p:ph type="sldNum" sz="quarter" idx="12"/>
          </p:nvPr>
        </p:nvSpPr>
        <p:spPr/>
        <p:txBody>
          <a:bodyPr/>
          <a:lstStyle/>
          <a:p>
            <a:fld id="{43A6B5F2-5D15-44A1-823C-2FB65A84F6D8}" type="slidenum">
              <a:rPr lang="en-IN" smtClean="0"/>
              <a:t>‹#›</a:t>
            </a:fld>
            <a:endParaRPr lang="en-IN"/>
          </a:p>
        </p:txBody>
      </p:sp>
    </p:spTree>
    <p:extLst>
      <p:ext uri="{BB962C8B-B14F-4D97-AF65-F5344CB8AC3E}">
        <p14:creationId xmlns:p14="http://schemas.microsoft.com/office/powerpoint/2010/main" val="3629924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0D68D-47DF-418D-B229-CA7907C254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666EF7-47D0-48F7-9F59-8280E0B653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CAE3FD-0050-4C45-92F1-79C80A138354}"/>
              </a:ext>
            </a:extLst>
          </p:cNvPr>
          <p:cNvSpPr>
            <a:spLocks noGrp="1"/>
          </p:cNvSpPr>
          <p:nvPr>
            <p:ph type="dt" sz="half" idx="10"/>
          </p:nvPr>
        </p:nvSpPr>
        <p:spPr/>
        <p:txBody>
          <a:bodyPr/>
          <a:lstStyle/>
          <a:p>
            <a:fld id="{EADEBFEB-CD4C-4B3B-91F6-0F4157D1D337}" type="datetimeFigureOut">
              <a:rPr lang="en-IN" smtClean="0"/>
              <a:t>29-07-2021</a:t>
            </a:fld>
            <a:endParaRPr lang="en-IN"/>
          </a:p>
        </p:txBody>
      </p:sp>
      <p:sp>
        <p:nvSpPr>
          <p:cNvPr id="5" name="Footer Placeholder 4">
            <a:extLst>
              <a:ext uri="{FF2B5EF4-FFF2-40B4-BE49-F238E27FC236}">
                <a16:creationId xmlns:a16="http://schemas.microsoft.com/office/drawing/2014/main" id="{8B10DE25-2E21-4FA0-AE1B-5DDCC5A6E4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6E7DD6-2C74-4931-8832-A6F643C86DA3}"/>
              </a:ext>
            </a:extLst>
          </p:cNvPr>
          <p:cNvSpPr>
            <a:spLocks noGrp="1"/>
          </p:cNvSpPr>
          <p:nvPr>
            <p:ph type="sldNum" sz="quarter" idx="12"/>
          </p:nvPr>
        </p:nvSpPr>
        <p:spPr/>
        <p:txBody>
          <a:bodyPr/>
          <a:lstStyle/>
          <a:p>
            <a:fld id="{43A6B5F2-5D15-44A1-823C-2FB65A84F6D8}" type="slidenum">
              <a:rPr lang="en-IN" smtClean="0"/>
              <a:t>‹#›</a:t>
            </a:fld>
            <a:endParaRPr lang="en-IN"/>
          </a:p>
        </p:txBody>
      </p:sp>
    </p:spTree>
    <p:extLst>
      <p:ext uri="{BB962C8B-B14F-4D97-AF65-F5344CB8AC3E}">
        <p14:creationId xmlns:p14="http://schemas.microsoft.com/office/powerpoint/2010/main" val="227323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10BCC-6796-4171-B3E6-65B532190E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F01088-17A3-4D4A-9372-79F2BA3867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E577CD-E135-4234-847D-4FECAA494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43AE2D-9A22-4171-AC9D-19500E2FC02F}"/>
              </a:ext>
            </a:extLst>
          </p:cNvPr>
          <p:cNvSpPr>
            <a:spLocks noGrp="1"/>
          </p:cNvSpPr>
          <p:nvPr>
            <p:ph type="dt" sz="half" idx="10"/>
          </p:nvPr>
        </p:nvSpPr>
        <p:spPr/>
        <p:txBody>
          <a:bodyPr/>
          <a:lstStyle/>
          <a:p>
            <a:fld id="{EADEBFEB-CD4C-4B3B-91F6-0F4157D1D337}" type="datetimeFigureOut">
              <a:rPr lang="en-IN" smtClean="0"/>
              <a:t>29-07-2021</a:t>
            </a:fld>
            <a:endParaRPr lang="en-IN"/>
          </a:p>
        </p:txBody>
      </p:sp>
      <p:sp>
        <p:nvSpPr>
          <p:cNvPr id="6" name="Footer Placeholder 5">
            <a:extLst>
              <a:ext uri="{FF2B5EF4-FFF2-40B4-BE49-F238E27FC236}">
                <a16:creationId xmlns:a16="http://schemas.microsoft.com/office/drawing/2014/main" id="{1BC27F52-53CA-4C0C-89BA-DF4A4294E9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B5BE68-CBB8-4EE0-B73D-691114D39E37}"/>
              </a:ext>
            </a:extLst>
          </p:cNvPr>
          <p:cNvSpPr>
            <a:spLocks noGrp="1"/>
          </p:cNvSpPr>
          <p:nvPr>
            <p:ph type="sldNum" sz="quarter" idx="12"/>
          </p:nvPr>
        </p:nvSpPr>
        <p:spPr/>
        <p:txBody>
          <a:bodyPr/>
          <a:lstStyle/>
          <a:p>
            <a:fld id="{43A6B5F2-5D15-44A1-823C-2FB65A84F6D8}" type="slidenum">
              <a:rPr lang="en-IN" smtClean="0"/>
              <a:t>‹#›</a:t>
            </a:fld>
            <a:endParaRPr lang="en-IN"/>
          </a:p>
        </p:txBody>
      </p:sp>
    </p:spTree>
    <p:extLst>
      <p:ext uri="{BB962C8B-B14F-4D97-AF65-F5344CB8AC3E}">
        <p14:creationId xmlns:p14="http://schemas.microsoft.com/office/powerpoint/2010/main" val="4164550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4D942-8C6D-43B1-9AC7-EFD56DA177D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E9969B-BCC6-4BDB-9604-089CE3E4A3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CEA0C7-51DD-4EAD-9BEB-631048605E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9F5F02-2828-4A01-BF36-453A0A3692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F10658-C044-4293-ABFB-0FB5F5FC9C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A928AB-3610-4043-8C2A-E801629A1EBD}"/>
              </a:ext>
            </a:extLst>
          </p:cNvPr>
          <p:cNvSpPr>
            <a:spLocks noGrp="1"/>
          </p:cNvSpPr>
          <p:nvPr>
            <p:ph type="dt" sz="half" idx="10"/>
          </p:nvPr>
        </p:nvSpPr>
        <p:spPr/>
        <p:txBody>
          <a:bodyPr/>
          <a:lstStyle/>
          <a:p>
            <a:fld id="{EADEBFEB-CD4C-4B3B-91F6-0F4157D1D337}" type="datetimeFigureOut">
              <a:rPr lang="en-IN" smtClean="0"/>
              <a:t>29-07-2021</a:t>
            </a:fld>
            <a:endParaRPr lang="en-IN"/>
          </a:p>
        </p:txBody>
      </p:sp>
      <p:sp>
        <p:nvSpPr>
          <p:cNvPr id="8" name="Footer Placeholder 7">
            <a:extLst>
              <a:ext uri="{FF2B5EF4-FFF2-40B4-BE49-F238E27FC236}">
                <a16:creationId xmlns:a16="http://schemas.microsoft.com/office/drawing/2014/main" id="{C5BCA835-4B58-40E4-B4E7-0872A6D5CF8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B4CDEA-7EDE-4580-8FAB-7EBBBDEC09A7}"/>
              </a:ext>
            </a:extLst>
          </p:cNvPr>
          <p:cNvSpPr>
            <a:spLocks noGrp="1"/>
          </p:cNvSpPr>
          <p:nvPr>
            <p:ph type="sldNum" sz="quarter" idx="12"/>
          </p:nvPr>
        </p:nvSpPr>
        <p:spPr/>
        <p:txBody>
          <a:bodyPr/>
          <a:lstStyle/>
          <a:p>
            <a:fld id="{43A6B5F2-5D15-44A1-823C-2FB65A84F6D8}" type="slidenum">
              <a:rPr lang="en-IN" smtClean="0"/>
              <a:t>‹#›</a:t>
            </a:fld>
            <a:endParaRPr lang="en-IN"/>
          </a:p>
        </p:txBody>
      </p:sp>
    </p:spTree>
    <p:extLst>
      <p:ext uri="{BB962C8B-B14F-4D97-AF65-F5344CB8AC3E}">
        <p14:creationId xmlns:p14="http://schemas.microsoft.com/office/powerpoint/2010/main" val="235868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568AC-08EC-45E5-BDC8-27366E89FE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0EC3E7-4E73-4127-8FFA-6F365A8C0A34}"/>
              </a:ext>
            </a:extLst>
          </p:cNvPr>
          <p:cNvSpPr>
            <a:spLocks noGrp="1"/>
          </p:cNvSpPr>
          <p:nvPr>
            <p:ph type="dt" sz="half" idx="10"/>
          </p:nvPr>
        </p:nvSpPr>
        <p:spPr/>
        <p:txBody>
          <a:bodyPr/>
          <a:lstStyle/>
          <a:p>
            <a:fld id="{EADEBFEB-CD4C-4B3B-91F6-0F4157D1D337}" type="datetimeFigureOut">
              <a:rPr lang="en-IN" smtClean="0"/>
              <a:t>29-07-2021</a:t>
            </a:fld>
            <a:endParaRPr lang="en-IN"/>
          </a:p>
        </p:txBody>
      </p:sp>
      <p:sp>
        <p:nvSpPr>
          <p:cNvPr id="4" name="Footer Placeholder 3">
            <a:extLst>
              <a:ext uri="{FF2B5EF4-FFF2-40B4-BE49-F238E27FC236}">
                <a16:creationId xmlns:a16="http://schemas.microsoft.com/office/drawing/2014/main" id="{B0767798-C21A-496F-BCD0-1AACE0CA19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E3BED2-0DDD-444D-BF5E-B37BD97B609F}"/>
              </a:ext>
            </a:extLst>
          </p:cNvPr>
          <p:cNvSpPr>
            <a:spLocks noGrp="1"/>
          </p:cNvSpPr>
          <p:nvPr>
            <p:ph type="sldNum" sz="quarter" idx="12"/>
          </p:nvPr>
        </p:nvSpPr>
        <p:spPr/>
        <p:txBody>
          <a:bodyPr/>
          <a:lstStyle/>
          <a:p>
            <a:fld id="{43A6B5F2-5D15-44A1-823C-2FB65A84F6D8}" type="slidenum">
              <a:rPr lang="en-IN" smtClean="0"/>
              <a:t>‹#›</a:t>
            </a:fld>
            <a:endParaRPr lang="en-IN"/>
          </a:p>
        </p:txBody>
      </p:sp>
    </p:spTree>
    <p:extLst>
      <p:ext uri="{BB962C8B-B14F-4D97-AF65-F5344CB8AC3E}">
        <p14:creationId xmlns:p14="http://schemas.microsoft.com/office/powerpoint/2010/main" val="2412731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F73484-6164-46DD-8C0B-34BD2A5A40B9}"/>
              </a:ext>
            </a:extLst>
          </p:cNvPr>
          <p:cNvSpPr>
            <a:spLocks noGrp="1"/>
          </p:cNvSpPr>
          <p:nvPr>
            <p:ph type="dt" sz="half" idx="10"/>
          </p:nvPr>
        </p:nvSpPr>
        <p:spPr/>
        <p:txBody>
          <a:bodyPr/>
          <a:lstStyle/>
          <a:p>
            <a:fld id="{EADEBFEB-CD4C-4B3B-91F6-0F4157D1D337}" type="datetimeFigureOut">
              <a:rPr lang="en-IN" smtClean="0"/>
              <a:t>29-07-2021</a:t>
            </a:fld>
            <a:endParaRPr lang="en-IN"/>
          </a:p>
        </p:txBody>
      </p:sp>
      <p:sp>
        <p:nvSpPr>
          <p:cNvPr id="3" name="Footer Placeholder 2">
            <a:extLst>
              <a:ext uri="{FF2B5EF4-FFF2-40B4-BE49-F238E27FC236}">
                <a16:creationId xmlns:a16="http://schemas.microsoft.com/office/drawing/2014/main" id="{E17CCA32-B74E-4594-A547-E4346DCB98E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83B886-E1F2-44FA-8CBB-71AD7ADD3B16}"/>
              </a:ext>
            </a:extLst>
          </p:cNvPr>
          <p:cNvSpPr>
            <a:spLocks noGrp="1"/>
          </p:cNvSpPr>
          <p:nvPr>
            <p:ph type="sldNum" sz="quarter" idx="12"/>
          </p:nvPr>
        </p:nvSpPr>
        <p:spPr/>
        <p:txBody>
          <a:bodyPr/>
          <a:lstStyle/>
          <a:p>
            <a:fld id="{43A6B5F2-5D15-44A1-823C-2FB65A84F6D8}" type="slidenum">
              <a:rPr lang="en-IN" smtClean="0"/>
              <a:t>‹#›</a:t>
            </a:fld>
            <a:endParaRPr lang="en-IN"/>
          </a:p>
        </p:txBody>
      </p:sp>
    </p:spTree>
    <p:extLst>
      <p:ext uri="{BB962C8B-B14F-4D97-AF65-F5344CB8AC3E}">
        <p14:creationId xmlns:p14="http://schemas.microsoft.com/office/powerpoint/2010/main" val="2327040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9DC62-F493-4722-91B7-ED8E1829A2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CDCAEB-00FA-44CA-82E9-857B2B1A3E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36FE72-32E5-43CE-8673-D4DDF6BD9C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B9DF19-328D-4C7B-BB83-9DB98D38E308}"/>
              </a:ext>
            </a:extLst>
          </p:cNvPr>
          <p:cNvSpPr>
            <a:spLocks noGrp="1"/>
          </p:cNvSpPr>
          <p:nvPr>
            <p:ph type="dt" sz="half" idx="10"/>
          </p:nvPr>
        </p:nvSpPr>
        <p:spPr/>
        <p:txBody>
          <a:bodyPr/>
          <a:lstStyle/>
          <a:p>
            <a:fld id="{EADEBFEB-CD4C-4B3B-91F6-0F4157D1D337}" type="datetimeFigureOut">
              <a:rPr lang="en-IN" smtClean="0"/>
              <a:t>29-07-2021</a:t>
            </a:fld>
            <a:endParaRPr lang="en-IN"/>
          </a:p>
        </p:txBody>
      </p:sp>
      <p:sp>
        <p:nvSpPr>
          <p:cNvPr id="6" name="Footer Placeholder 5">
            <a:extLst>
              <a:ext uri="{FF2B5EF4-FFF2-40B4-BE49-F238E27FC236}">
                <a16:creationId xmlns:a16="http://schemas.microsoft.com/office/drawing/2014/main" id="{2D497EA5-215C-42A3-ABAB-0D6BC53842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A85F93-3429-4688-AC0C-273F46E2F666}"/>
              </a:ext>
            </a:extLst>
          </p:cNvPr>
          <p:cNvSpPr>
            <a:spLocks noGrp="1"/>
          </p:cNvSpPr>
          <p:nvPr>
            <p:ph type="sldNum" sz="quarter" idx="12"/>
          </p:nvPr>
        </p:nvSpPr>
        <p:spPr/>
        <p:txBody>
          <a:bodyPr/>
          <a:lstStyle/>
          <a:p>
            <a:fld id="{43A6B5F2-5D15-44A1-823C-2FB65A84F6D8}" type="slidenum">
              <a:rPr lang="en-IN" smtClean="0"/>
              <a:t>‹#›</a:t>
            </a:fld>
            <a:endParaRPr lang="en-IN"/>
          </a:p>
        </p:txBody>
      </p:sp>
    </p:spTree>
    <p:extLst>
      <p:ext uri="{BB962C8B-B14F-4D97-AF65-F5344CB8AC3E}">
        <p14:creationId xmlns:p14="http://schemas.microsoft.com/office/powerpoint/2010/main" val="3870550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E253D-2A0E-4D0C-AA3C-DB4FF4537F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7A9671-5B06-49FD-B860-5CEEB17337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565BE2-59A2-4E53-A985-7394F37DA6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8FE253-EDAA-49B3-AD5F-52FCDF3BE607}"/>
              </a:ext>
            </a:extLst>
          </p:cNvPr>
          <p:cNvSpPr>
            <a:spLocks noGrp="1"/>
          </p:cNvSpPr>
          <p:nvPr>
            <p:ph type="dt" sz="half" idx="10"/>
          </p:nvPr>
        </p:nvSpPr>
        <p:spPr/>
        <p:txBody>
          <a:bodyPr/>
          <a:lstStyle/>
          <a:p>
            <a:fld id="{EADEBFEB-CD4C-4B3B-91F6-0F4157D1D337}" type="datetimeFigureOut">
              <a:rPr lang="en-IN" smtClean="0"/>
              <a:t>29-07-2021</a:t>
            </a:fld>
            <a:endParaRPr lang="en-IN"/>
          </a:p>
        </p:txBody>
      </p:sp>
      <p:sp>
        <p:nvSpPr>
          <p:cNvPr id="6" name="Footer Placeholder 5">
            <a:extLst>
              <a:ext uri="{FF2B5EF4-FFF2-40B4-BE49-F238E27FC236}">
                <a16:creationId xmlns:a16="http://schemas.microsoft.com/office/drawing/2014/main" id="{542AB621-4CD9-4DC5-9A1B-9EB8F9E9D5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0CE1A5-83E2-4660-8AF9-61B90AE474B5}"/>
              </a:ext>
            </a:extLst>
          </p:cNvPr>
          <p:cNvSpPr>
            <a:spLocks noGrp="1"/>
          </p:cNvSpPr>
          <p:nvPr>
            <p:ph type="sldNum" sz="quarter" idx="12"/>
          </p:nvPr>
        </p:nvSpPr>
        <p:spPr/>
        <p:txBody>
          <a:bodyPr/>
          <a:lstStyle/>
          <a:p>
            <a:fld id="{43A6B5F2-5D15-44A1-823C-2FB65A84F6D8}" type="slidenum">
              <a:rPr lang="en-IN" smtClean="0"/>
              <a:t>‹#›</a:t>
            </a:fld>
            <a:endParaRPr lang="en-IN"/>
          </a:p>
        </p:txBody>
      </p:sp>
    </p:spTree>
    <p:extLst>
      <p:ext uri="{BB962C8B-B14F-4D97-AF65-F5344CB8AC3E}">
        <p14:creationId xmlns:p14="http://schemas.microsoft.com/office/powerpoint/2010/main" val="765227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EF96F2-5F6F-4110-820B-D7ED769DB7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B668A1-757F-47EA-9438-4ED0A0AB1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27C76C-7A8E-432E-BFE8-E544995D19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DEBFEB-CD4C-4B3B-91F6-0F4157D1D337}" type="datetimeFigureOut">
              <a:rPr lang="en-IN" smtClean="0"/>
              <a:t>29-07-2021</a:t>
            </a:fld>
            <a:endParaRPr lang="en-IN"/>
          </a:p>
        </p:txBody>
      </p:sp>
      <p:sp>
        <p:nvSpPr>
          <p:cNvPr id="5" name="Footer Placeholder 4">
            <a:extLst>
              <a:ext uri="{FF2B5EF4-FFF2-40B4-BE49-F238E27FC236}">
                <a16:creationId xmlns:a16="http://schemas.microsoft.com/office/drawing/2014/main" id="{7228C179-DC05-4662-8F0F-27428ED8D1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3B4E34-F9D1-44EF-9665-0E1FF49B5A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A6B5F2-5D15-44A1-823C-2FB65A84F6D8}" type="slidenum">
              <a:rPr lang="en-IN" smtClean="0"/>
              <a:t>‹#›</a:t>
            </a:fld>
            <a:endParaRPr lang="en-IN"/>
          </a:p>
        </p:txBody>
      </p:sp>
    </p:spTree>
    <p:extLst>
      <p:ext uri="{BB962C8B-B14F-4D97-AF65-F5344CB8AC3E}">
        <p14:creationId xmlns:p14="http://schemas.microsoft.com/office/powerpoint/2010/main" val="3599445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UpDiag">
          <a:fgClr>
            <a:schemeClr val="accent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F189-A208-4593-B093-03637AEDAD9D}"/>
              </a:ext>
            </a:extLst>
          </p:cNvPr>
          <p:cNvSpPr>
            <a:spLocks noGrp="1"/>
          </p:cNvSpPr>
          <p:nvPr>
            <p:ph type="ctrTitle"/>
          </p:nvPr>
        </p:nvSpPr>
        <p:spPr/>
        <p:txBody>
          <a:bodyPr/>
          <a:lstStyle/>
          <a:p>
            <a:r>
              <a:rPr lang="en-IN" dirty="0"/>
              <a:t>Workshop on RDF &amp; SPARQL</a:t>
            </a:r>
          </a:p>
        </p:txBody>
      </p:sp>
      <p:sp>
        <p:nvSpPr>
          <p:cNvPr id="3" name="Subtitle 2">
            <a:extLst>
              <a:ext uri="{FF2B5EF4-FFF2-40B4-BE49-F238E27FC236}">
                <a16:creationId xmlns:a16="http://schemas.microsoft.com/office/drawing/2014/main" id="{C6C4B52B-EADD-4563-BDE0-3A60EEB678C4}"/>
              </a:ext>
            </a:extLst>
          </p:cNvPr>
          <p:cNvSpPr>
            <a:spLocks noGrp="1"/>
          </p:cNvSpPr>
          <p:nvPr>
            <p:ph type="subTitle" idx="1"/>
          </p:nvPr>
        </p:nvSpPr>
        <p:spPr/>
        <p:txBody>
          <a:bodyPr/>
          <a:lstStyle/>
          <a:p>
            <a:r>
              <a:rPr lang="en-IN" dirty="0"/>
              <a:t>Building blocks of Graph Database</a:t>
            </a:r>
          </a:p>
        </p:txBody>
      </p:sp>
    </p:spTree>
    <p:extLst>
      <p:ext uri="{BB962C8B-B14F-4D97-AF65-F5344CB8AC3E}">
        <p14:creationId xmlns:p14="http://schemas.microsoft.com/office/powerpoint/2010/main" val="2434422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C92B9-6950-4D80-A267-6BB36188303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33BE995-B422-4F43-A208-EF0F444AD5C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75295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narVert">
          <a:fgClr>
            <a:schemeClr val="accent2">
              <a:lumMod val="40000"/>
              <a:lumOff val="60000"/>
            </a:schemeClr>
          </a:fgClr>
          <a:bgClr>
            <a:schemeClr val="bg1"/>
          </a:bgClr>
        </a:pattFill>
        <a:effectLst/>
      </p:bgPr>
    </p:bg>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F0F39C76-74C4-4D4D-B248-481E953329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1" y="1452155"/>
            <a:ext cx="4931092" cy="4931092"/>
          </a:xfrm>
          <a:prstGeom prst="rect">
            <a:avLst/>
          </a:prstGeom>
        </p:spPr>
      </p:pic>
      <p:sp>
        <p:nvSpPr>
          <p:cNvPr id="9" name="Title 1">
            <a:extLst>
              <a:ext uri="{FF2B5EF4-FFF2-40B4-BE49-F238E27FC236}">
                <a16:creationId xmlns:a16="http://schemas.microsoft.com/office/drawing/2014/main" id="{B4F01127-7EDA-4E7C-B826-B5EDBA652560}"/>
              </a:ext>
            </a:extLst>
          </p:cNvPr>
          <p:cNvSpPr>
            <a:spLocks noGrp="1"/>
          </p:cNvSpPr>
          <p:nvPr>
            <p:ph type="title"/>
          </p:nvPr>
        </p:nvSpPr>
        <p:spPr>
          <a:xfrm>
            <a:off x="330199" y="76340"/>
            <a:ext cx="11624733" cy="781616"/>
          </a:xfrm>
        </p:spPr>
        <p:txBody>
          <a:bodyPr/>
          <a:lstStyle/>
          <a:p>
            <a:pPr algn="ctr"/>
            <a:r>
              <a:rPr lang="en-IN" b="1" dirty="0"/>
              <a:t>Semantic Web Stack</a:t>
            </a:r>
          </a:p>
        </p:txBody>
      </p:sp>
      <p:sp>
        <p:nvSpPr>
          <p:cNvPr id="8" name="Rectangle 7">
            <a:extLst>
              <a:ext uri="{FF2B5EF4-FFF2-40B4-BE49-F238E27FC236}">
                <a16:creationId xmlns:a16="http://schemas.microsoft.com/office/drawing/2014/main" id="{7ADD17D3-DEDF-4EAE-BBF9-A12D0AC09CBB}"/>
              </a:ext>
            </a:extLst>
          </p:cNvPr>
          <p:cNvSpPr/>
          <p:nvPr/>
        </p:nvSpPr>
        <p:spPr>
          <a:xfrm>
            <a:off x="4713515" y="3690257"/>
            <a:ext cx="1099456" cy="104502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0DB40DE8-7375-43EB-A154-D3FC5D611C44}"/>
              </a:ext>
            </a:extLst>
          </p:cNvPr>
          <p:cNvSpPr/>
          <p:nvPr/>
        </p:nvSpPr>
        <p:spPr>
          <a:xfrm>
            <a:off x="4713515" y="4735286"/>
            <a:ext cx="4376056" cy="51162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798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1F7DA8-E7EB-4ADC-8F99-ADF50FCD5B0B}"/>
              </a:ext>
            </a:extLst>
          </p:cNvPr>
          <p:cNvPicPr>
            <a:picLocks noChangeAspect="1"/>
          </p:cNvPicPr>
          <p:nvPr/>
        </p:nvPicPr>
        <p:blipFill>
          <a:blip r:embed="rId3"/>
          <a:stretch>
            <a:fillRect/>
          </a:stretch>
        </p:blipFill>
        <p:spPr>
          <a:xfrm>
            <a:off x="0" y="307242"/>
            <a:ext cx="12192000" cy="6243516"/>
          </a:xfrm>
          <a:prstGeom prst="rect">
            <a:avLst/>
          </a:prstGeom>
        </p:spPr>
      </p:pic>
    </p:spTree>
    <p:extLst>
      <p:ext uri="{BB962C8B-B14F-4D97-AF65-F5344CB8AC3E}">
        <p14:creationId xmlns:p14="http://schemas.microsoft.com/office/powerpoint/2010/main" val="3762124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447</Words>
  <Application>Microsoft Office PowerPoint</Application>
  <PresentationFormat>Widescreen</PresentationFormat>
  <Paragraphs>59</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Workshop on RDF &amp; SPARQL</vt:lpstr>
      <vt:lpstr>PowerPoint Presentation</vt:lpstr>
      <vt:lpstr>Semantic Web Stack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Prashant Acharya</dc:creator>
  <cp:lastModifiedBy>Prashant Acharya</cp:lastModifiedBy>
  <cp:revision>10</cp:revision>
  <dcterms:created xsi:type="dcterms:W3CDTF">2021-07-27T14:03:04Z</dcterms:created>
  <dcterms:modified xsi:type="dcterms:W3CDTF">2021-07-29T13:27:07Z</dcterms:modified>
</cp:coreProperties>
</file>