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5"/>
  </p:notesMasterIdLst>
  <p:sldIdLst>
    <p:sldId id="256" r:id="rId2"/>
    <p:sldId id="308" r:id="rId3"/>
    <p:sldId id="309" r:id="rId4"/>
    <p:sldId id="257" r:id="rId5"/>
    <p:sldId id="260" r:id="rId6"/>
    <p:sldId id="259" r:id="rId7"/>
    <p:sldId id="261" r:id="rId8"/>
    <p:sldId id="258" r:id="rId9"/>
    <p:sldId id="265" r:id="rId10"/>
    <p:sldId id="266" r:id="rId11"/>
    <p:sldId id="262" r:id="rId12"/>
    <p:sldId id="292" r:id="rId13"/>
    <p:sldId id="264" r:id="rId14"/>
    <p:sldId id="267" r:id="rId15"/>
    <p:sldId id="269" r:id="rId16"/>
    <p:sldId id="270" r:id="rId17"/>
    <p:sldId id="284" r:id="rId18"/>
    <p:sldId id="271" r:id="rId19"/>
    <p:sldId id="312" r:id="rId20"/>
    <p:sldId id="313" r:id="rId21"/>
    <p:sldId id="276" r:id="rId22"/>
    <p:sldId id="272" r:id="rId23"/>
    <p:sldId id="273" r:id="rId24"/>
    <p:sldId id="285" r:id="rId25"/>
    <p:sldId id="286" r:id="rId26"/>
    <p:sldId id="274" r:id="rId27"/>
    <p:sldId id="278" r:id="rId28"/>
    <p:sldId id="280" r:id="rId29"/>
    <p:sldId id="282" r:id="rId30"/>
    <p:sldId id="277" r:id="rId31"/>
    <p:sldId id="281" r:id="rId32"/>
    <p:sldId id="287" r:id="rId33"/>
    <p:sldId id="288" r:id="rId34"/>
    <p:sldId id="289" r:id="rId35"/>
    <p:sldId id="290" r:id="rId36"/>
    <p:sldId id="291" r:id="rId37"/>
    <p:sldId id="301" r:id="rId38"/>
    <p:sldId id="294" r:id="rId39"/>
    <p:sldId id="295" r:id="rId40"/>
    <p:sldId id="296" r:id="rId41"/>
    <p:sldId id="297" r:id="rId42"/>
    <p:sldId id="299" r:id="rId43"/>
    <p:sldId id="310" r:id="rId44"/>
    <p:sldId id="302" r:id="rId45"/>
    <p:sldId id="300" r:id="rId46"/>
    <p:sldId id="298" r:id="rId47"/>
    <p:sldId id="303" r:id="rId48"/>
    <p:sldId id="304" r:id="rId49"/>
    <p:sldId id="305" r:id="rId50"/>
    <p:sldId id="306" r:id="rId51"/>
    <p:sldId id="307" r:id="rId52"/>
    <p:sldId id="311" r:id="rId53"/>
    <p:sldId id="314" r:id="rId54"/>
    <p:sldId id="315" r:id="rId55"/>
    <p:sldId id="316" r:id="rId56"/>
    <p:sldId id="317" r:id="rId57"/>
    <p:sldId id="318" r:id="rId58"/>
    <p:sldId id="320" r:id="rId59"/>
    <p:sldId id="321" r:id="rId60"/>
    <p:sldId id="322" r:id="rId61"/>
    <p:sldId id="319" r:id="rId62"/>
    <p:sldId id="323" r:id="rId63"/>
    <p:sldId id="324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BD1"/>
    <a:srgbClr val="A9B8BC"/>
    <a:srgbClr val="56BFD6"/>
    <a:srgbClr val="6BCEE1"/>
    <a:srgbClr val="3490B1"/>
    <a:srgbClr val="3996B6"/>
    <a:srgbClr val="E6E6E6"/>
    <a:srgbClr val="4A6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869F2-CF0A-4B4D-A007-4A7CD8EF778D}" v="255" dt="2020-09-07T09:57:44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158" autoAdjust="0"/>
  </p:normalViewPr>
  <p:slideViewPr>
    <p:cSldViewPr snapToGrid="0">
      <p:cViewPr>
        <p:scale>
          <a:sx n="60" d="100"/>
          <a:sy n="60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Acharya" userId="0f9a4d6bb4c4508b" providerId="LiveId" clId="{0B2869F2-CF0A-4B4D-A007-4A7CD8EF778D}"/>
    <pc:docChg chg="undo redo custSel mod addSld delSld modSld sldOrd">
      <pc:chgData name="Prashant Acharya" userId="0f9a4d6bb4c4508b" providerId="LiveId" clId="{0B2869F2-CF0A-4B4D-A007-4A7CD8EF778D}" dt="2020-09-07T10:25:12.846" v="26598" actId="115"/>
      <pc:docMkLst>
        <pc:docMk/>
      </pc:docMkLst>
      <pc:sldChg chg="modSp mod">
        <pc:chgData name="Prashant Acharya" userId="0f9a4d6bb4c4508b" providerId="LiveId" clId="{0B2869F2-CF0A-4B4D-A007-4A7CD8EF778D}" dt="2020-09-07T06:13:38.792" v="16499" actId="14861"/>
        <pc:sldMkLst>
          <pc:docMk/>
          <pc:sldMk cId="3675288871" sldId="256"/>
        </pc:sldMkLst>
        <pc:spChg chg="mod">
          <ac:chgData name="Prashant Acharya" userId="0f9a4d6bb4c4508b" providerId="LiveId" clId="{0B2869F2-CF0A-4B4D-A007-4A7CD8EF778D}" dt="2020-09-07T06:13:38.792" v="16499" actId="14861"/>
          <ac:spMkLst>
            <pc:docMk/>
            <pc:sldMk cId="3675288871" sldId="256"/>
            <ac:spMk id="2" creationId="{3CA814BE-C1ED-4AD0-8D86-0970F6D424A5}"/>
          </ac:spMkLst>
        </pc:spChg>
      </pc:sldChg>
      <pc:sldChg chg="addSp delSp modSp mod delAnim modAnim modNotesTx">
        <pc:chgData name="Prashant Acharya" userId="0f9a4d6bb4c4508b" providerId="LiveId" clId="{0B2869F2-CF0A-4B4D-A007-4A7CD8EF778D}" dt="2020-09-01T10:31:45.848" v="6033"/>
        <pc:sldMkLst>
          <pc:docMk/>
          <pc:sldMk cId="2953107574" sldId="260"/>
        </pc:sldMkLst>
        <pc:spChg chg="mod">
          <ac:chgData name="Prashant Acharya" userId="0f9a4d6bb4c4508b" providerId="LiveId" clId="{0B2869F2-CF0A-4B4D-A007-4A7CD8EF778D}" dt="2020-09-01T10:24:48.591" v="5981" actId="1076"/>
          <ac:spMkLst>
            <pc:docMk/>
            <pc:sldMk cId="2953107574" sldId="260"/>
            <ac:spMk id="3" creationId="{FB348F5B-4F98-401C-B054-2A79644B3BB1}"/>
          </ac:spMkLst>
        </pc:spChg>
        <pc:spChg chg="add del mod ord">
          <ac:chgData name="Prashant Acharya" userId="0f9a4d6bb4c4508b" providerId="LiveId" clId="{0B2869F2-CF0A-4B4D-A007-4A7CD8EF778D}" dt="2020-09-01T10:20:35.925" v="5926" actId="21"/>
          <ac:spMkLst>
            <pc:docMk/>
            <pc:sldMk cId="2953107574" sldId="260"/>
            <ac:spMk id="5" creationId="{1FFFC7CA-35EB-4BE3-8BF4-5820547EB8E7}"/>
          </ac:spMkLst>
        </pc:spChg>
        <pc:picChg chg="add del mod ord">
          <ac:chgData name="Prashant Acharya" userId="0f9a4d6bb4c4508b" providerId="LiveId" clId="{0B2869F2-CF0A-4B4D-A007-4A7CD8EF778D}" dt="2020-09-01T10:20:40.188" v="5928" actId="21"/>
          <ac:picMkLst>
            <pc:docMk/>
            <pc:sldMk cId="2953107574" sldId="260"/>
            <ac:picMk id="4" creationId="{A83808B9-85B4-4EA3-9B5A-7F280D751ED3}"/>
          </ac:picMkLst>
        </pc:picChg>
        <pc:picChg chg="add del mod">
          <ac:chgData name="Prashant Acharya" userId="0f9a4d6bb4c4508b" providerId="LiveId" clId="{0B2869F2-CF0A-4B4D-A007-4A7CD8EF778D}" dt="2020-09-01T10:24:49.918" v="5986" actId="22"/>
          <ac:picMkLst>
            <pc:docMk/>
            <pc:sldMk cId="2953107574" sldId="260"/>
            <ac:picMk id="6" creationId="{09F2C76B-FA4B-4BD9-8131-41CA87F8B291}"/>
          </ac:picMkLst>
        </pc:picChg>
        <pc:picChg chg="add del mod">
          <ac:chgData name="Prashant Acharya" userId="0f9a4d6bb4c4508b" providerId="LiveId" clId="{0B2869F2-CF0A-4B4D-A007-4A7CD8EF778D}" dt="2020-09-01T10:29:04.398" v="6012" actId="21"/>
          <ac:picMkLst>
            <pc:docMk/>
            <pc:sldMk cId="2953107574" sldId="260"/>
            <ac:picMk id="7" creationId="{6985B236-142E-4CAA-8905-DBB7126A7582}"/>
          </ac:picMkLst>
        </pc:picChg>
      </pc:sldChg>
      <pc:sldChg chg="modSp mod">
        <pc:chgData name="Prashant Acharya" userId="0f9a4d6bb4c4508b" providerId="LiveId" clId="{0B2869F2-CF0A-4B4D-A007-4A7CD8EF778D}" dt="2020-09-07T02:25:22.551" v="12023" actId="20577"/>
        <pc:sldMkLst>
          <pc:docMk/>
          <pc:sldMk cId="1979974990" sldId="266"/>
        </pc:sldMkLst>
        <pc:spChg chg="mod">
          <ac:chgData name="Prashant Acharya" userId="0f9a4d6bb4c4508b" providerId="LiveId" clId="{0B2869F2-CF0A-4B4D-A007-4A7CD8EF778D}" dt="2020-09-07T02:25:22.551" v="12023" actId="20577"/>
          <ac:spMkLst>
            <pc:docMk/>
            <pc:sldMk cId="1979974990" sldId="266"/>
            <ac:spMk id="3" creationId="{EC82BC93-B239-4D35-8938-A6CD1BEF2AF7}"/>
          </ac:spMkLst>
        </pc:spChg>
      </pc:sldChg>
      <pc:sldChg chg="addSp delSp modSp del mod setBg delAnim modAnim setClrOvrMap modNotesTx">
        <pc:chgData name="Prashant Acharya" userId="0f9a4d6bb4c4508b" providerId="LiveId" clId="{0B2869F2-CF0A-4B4D-A007-4A7CD8EF778D}" dt="2020-09-01T09:28:02.294" v="5763" actId="47"/>
        <pc:sldMkLst>
          <pc:docMk/>
          <pc:sldMk cId="3076758668" sldId="268"/>
        </pc:sldMkLst>
        <pc:spChg chg="mod">
          <ac:chgData name="Prashant Acharya" userId="0f9a4d6bb4c4508b" providerId="LiveId" clId="{0B2869F2-CF0A-4B4D-A007-4A7CD8EF778D}" dt="2020-09-01T09:11:31.184" v="5622" actId="368"/>
          <ac:spMkLst>
            <pc:docMk/>
            <pc:sldMk cId="3076758668" sldId="268"/>
            <ac:spMk id="6" creationId="{01178E0A-684A-4D69-BD4B-3726079E83AE}"/>
          </ac:spMkLst>
        </pc:spChg>
        <pc:spChg chg="mod">
          <ac:chgData name="Prashant Acharya" userId="0f9a4d6bb4c4508b" providerId="LiveId" clId="{0B2869F2-CF0A-4B4D-A007-4A7CD8EF778D}" dt="2020-09-01T09:23:13.224" v="5727" actId="1076"/>
          <ac:spMkLst>
            <pc:docMk/>
            <pc:sldMk cId="3076758668" sldId="268"/>
            <ac:spMk id="7" creationId="{29451E7E-BC37-48A0-9C5B-2636E76B1C1D}"/>
          </ac:spMkLst>
        </pc:spChg>
        <pc:spChg chg="add mod">
          <ac:chgData name="Prashant Acharya" userId="0f9a4d6bb4c4508b" providerId="LiveId" clId="{0B2869F2-CF0A-4B4D-A007-4A7CD8EF778D}" dt="2020-09-01T09:20:30.634" v="5712" actId="26606"/>
          <ac:spMkLst>
            <pc:docMk/>
            <pc:sldMk cId="3076758668" sldId="268"/>
            <ac:spMk id="8" creationId="{E36EFEF6-1E99-4CCB-A5B2-D38FE72B5507}"/>
          </ac:spMkLst>
        </pc:spChg>
        <pc:spChg chg="mod">
          <ac:chgData name="Prashant Acharya" userId="0f9a4d6bb4c4508b" providerId="LiveId" clId="{0B2869F2-CF0A-4B4D-A007-4A7CD8EF778D}" dt="2020-09-01T09:16:47.666" v="5645" actId="1076"/>
          <ac:spMkLst>
            <pc:docMk/>
            <pc:sldMk cId="3076758668" sldId="268"/>
            <ac:spMk id="11" creationId="{501CD4B2-DED3-4BAE-9ED1-032CE2C42F9F}"/>
          </ac:spMkLst>
        </pc:spChg>
        <pc:spChg chg="add del">
          <ac:chgData name="Prashant Acharya" userId="0f9a4d6bb4c4508b" providerId="LiveId" clId="{0B2869F2-CF0A-4B4D-A007-4A7CD8EF778D}" dt="2020-09-01T09:20:30.634" v="5712" actId="26606"/>
          <ac:spMkLst>
            <pc:docMk/>
            <pc:sldMk cId="3076758668" sldId="268"/>
            <ac:spMk id="17" creationId="{046B922C-5BA7-4973-B12F-71A509E4BF13}"/>
          </ac:spMkLst>
        </pc:spChg>
        <pc:spChg chg="add del">
          <ac:chgData name="Prashant Acharya" userId="0f9a4d6bb4c4508b" providerId="LiveId" clId="{0B2869F2-CF0A-4B4D-A007-4A7CD8EF778D}" dt="2020-09-01T09:19:31.175" v="5706" actId="26606"/>
          <ac:spMkLst>
            <pc:docMk/>
            <pc:sldMk cId="3076758668" sldId="268"/>
            <ac:spMk id="20" creationId="{C2E4E997-8672-4FFD-B8EC-9932A8E4714B}"/>
          </ac:spMkLst>
        </pc:spChg>
        <pc:spChg chg="add del">
          <ac:chgData name="Prashant Acharya" userId="0f9a4d6bb4c4508b" providerId="LiveId" clId="{0B2869F2-CF0A-4B4D-A007-4A7CD8EF778D}" dt="2020-09-01T09:19:26.351" v="5686" actId="26606"/>
          <ac:spMkLst>
            <pc:docMk/>
            <pc:sldMk cId="3076758668" sldId="268"/>
            <ac:spMk id="56" creationId="{3CBA50DB-DBC7-4B6E-B3C1-8FF1EA519791}"/>
          </ac:spMkLst>
        </pc:spChg>
        <pc:spChg chg="add del">
          <ac:chgData name="Prashant Acharya" userId="0f9a4d6bb4c4508b" providerId="LiveId" clId="{0B2869F2-CF0A-4B4D-A007-4A7CD8EF778D}" dt="2020-09-01T09:20:30.634" v="5712" actId="26606"/>
          <ac:spMkLst>
            <pc:docMk/>
            <pc:sldMk cId="3076758668" sldId="268"/>
            <ac:spMk id="65" creationId="{F2B1468C-8227-4785-8776-7BDBDDF08F85}"/>
          </ac:spMkLst>
        </pc:spChg>
        <pc:spChg chg="mod replId">
          <ac:chgData name="Prashant Acharya" userId="0f9a4d6bb4c4508b" providerId="LiveId" clId="{0B2869F2-CF0A-4B4D-A007-4A7CD8EF778D}" dt="2020-09-01T09:20:12.675" v="5709" actId="26606"/>
          <ac:spMkLst>
            <pc:docMk/>
            <pc:sldMk cId="3076758668" sldId="268"/>
            <ac:spMk id="69" creationId="{F9D33E7E-B195-47DB-86A9-6AB6F0548DFC}"/>
          </ac:spMkLst>
        </pc:spChg>
        <pc:spChg chg="mod replId">
          <ac:chgData name="Prashant Acharya" userId="0f9a4d6bb4c4508b" providerId="LiveId" clId="{0B2869F2-CF0A-4B4D-A007-4A7CD8EF778D}" dt="2020-09-01T09:20:30.605" v="5711" actId="26606"/>
          <ac:spMkLst>
            <pc:docMk/>
            <pc:sldMk cId="3076758668" sldId="268"/>
            <ac:spMk id="70" creationId="{F9D33E7E-B195-47DB-86A9-6AB6F0548DFC}"/>
          </ac:spMkLst>
        </pc:spChg>
        <pc:spChg chg="add del">
          <ac:chgData name="Prashant Acharya" userId="0f9a4d6bb4c4508b" providerId="LiveId" clId="{0B2869F2-CF0A-4B4D-A007-4A7CD8EF778D}" dt="2020-09-01T09:19:26.351" v="5686" actId="26606"/>
          <ac:spMkLst>
            <pc:docMk/>
            <pc:sldMk cId="3076758668" sldId="268"/>
            <ac:spMk id="101" creationId="{A1351C6B-7343-451F-AB4A-1CE294A4E927}"/>
          </ac:spMkLst>
        </pc:spChg>
        <pc:grpChg chg="del mod">
          <ac:chgData name="Prashant Acharya" userId="0f9a4d6bb4c4508b" providerId="LiveId" clId="{0B2869F2-CF0A-4B4D-A007-4A7CD8EF778D}" dt="2020-09-01T09:16:40.899" v="5642" actId="21"/>
          <ac:grpSpMkLst>
            <pc:docMk/>
            <pc:sldMk cId="3076758668" sldId="268"/>
            <ac:grpSpMk id="9" creationId="{E8E5EDF1-8EF2-41F9-9C0D-BE1EC573A941}"/>
          </ac:grpSpMkLst>
        </pc:grpChg>
        <pc:grpChg chg="add del mod">
          <ac:chgData name="Prashant Acharya" userId="0f9a4d6bb4c4508b" providerId="LiveId" clId="{0B2869F2-CF0A-4B4D-A007-4A7CD8EF778D}" dt="2020-09-01T09:16:49.615" v="5646"/>
          <ac:grpSpMkLst>
            <pc:docMk/>
            <pc:sldMk cId="3076758668" sldId="268"/>
            <ac:grpSpMk id="10" creationId="{9DDF71EC-BAC7-4ACD-96DA-81E46A06433B}"/>
          </ac:grpSpMkLst>
        </pc:grpChg>
        <pc:grpChg chg="add mod">
          <ac:chgData name="Prashant Acharya" userId="0f9a4d6bb4c4508b" providerId="LiveId" clId="{0B2869F2-CF0A-4B4D-A007-4A7CD8EF778D}" dt="2020-09-01T09:23:02.896" v="5725" actId="1076"/>
          <ac:grpSpMkLst>
            <pc:docMk/>
            <pc:sldMk cId="3076758668" sldId="268"/>
            <ac:grpSpMk id="13" creationId="{3BAD1C84-129A-4046-A107-7589B936D7C0}"/>
          </ac:grpSpMkLst>
        </pc:grpChg>
        <pc:grpChg chg="add del">
          <ac:chgData name="Prashant Acharya" userId="0f9a4d6bb4c4508b" providerId="LiveId" clId="{0B2869F2-CF0A-4B4D-A007-4A7CD8EF778D}" dt="2020-09-01T09:20:30.634" v="5712" actId="26606"/>
          <ac:grpSpMkLst>
            <pc:docMk/>
            <pc:sldMk cId="3076758668" sldId="268"/>
            <ac:grpSpMk id="18" creationId="{96D34D8D-9EE9-4659-8C22-7551A95F96FA}"/>
          </ac:grpSpMkLst>
        </pc:grpChg>
        <pc:grpChg chg="add del">
          <ac:chgData name="Prashant Acharya" userId="0f9a4d6bb4c4508b" providerId="LiveId" clId="{0B2869F2-CF0A-4B4D-A007-4A7CD8EF778D}" dt="2020-09-01T09:19:31.175" v="5706" actId="26606"/>
          <ac:grpSpMkLst>
            <pc:docMk/>
            <pc:sldMk cId="3076758668" sldId="268"/>
            <ac:grpSpMk id="24" creationId="{453E4DEE-E996-40F8-8635-0FF43D7348F9}"/>
          </ac:grpSpMkLst>
        </pc:grpChg>
        <pc:grpChg chg="add del">
          <ac:chgData name="Prashant Acharya" userId="0f9a4d6bb4c4508b" providerId="LiveId" clId="{0B2869F2-CF0A-4B4D-A007-4A7CD8EF778D}" dt="2020-09-01T09:19:26.351" v="5686" actId="26606"/>
          <ac:grpSpMkLst>
            <pc:docMk/>
            <pc:sldMk cId="3076758668" sldId="268"/>
            <ac:grpSpMk id="58" creationId="{1DED8FB6-AF8D-4D98-913D-E6486FEC1021}"/>
          </ac:grpSpMkLst>
        </pc:grpChg>
        <pc:grpChg chg="add del mod replId">
          <ac:chgData name="Prashant Acharya" userId="0f9a4d6bb4c4508b" providerId="LiveId" clId="{0B2869F2-CF0A-4B4D-A007-4A7CD8EF778D}" dt="2020-09-01T09:20:12.722" v="5710" actId="26606"/>
          <ac:grpSpMkLst>
            <pc:docMk/>
            <pc:sldMk cId="3076758668" sldId="268"/>
            <ac:grpSpMk id="71" creationId="{3BAD1C84-129A-4046-A107-7589B936D7C0}"/>
          </ac:grpSpMkLst>
        </pc:grpChg>
        <pc:grpChg chg="add del mod replId">
          <ac:chgData name="Prashant Acharya" userId="0f9a4d6bb4c4508b" providerId="LiveId" clId="{0B2869F2-CF0A-4B4D-A007-4A7CD8EF778D}" dt="2020-09-01T09:20:30.634" v="5712" actId="26606"/>
          <ac:grpSpMkLst>
            <pc:docMk/>
            <pc:sldMk cId="3076758668" sldId="268"/>
            <ac:grpSpMk id="72" creationId="{3BAD1C84-129A-4046-A107-7589B936D7C0}"/>
          </ac:grpSpMkLst>
        </pc:grpChg>
        <pc:picChg chg="mod">
          <ac:chgData name="Prashant Acharya" userId="0f9a4d6bb4c4508b" providerId="LiveId" clId="{0B2869F2-CF0A-4B4D-A007-4A7CD8EF778D}" dt="2020-09-01T09:16:41.765" v="5643"/>
          <ac:picMkLst>
            <pc:docMk/>
            <pc:sldMk cId="3076758668" sldId="268"/>
            <ac:picMk id="12" creationId="{56D6DD42-BD90-435B-AA09-C6FC1AE9412E}"/>
          </ac:picMkLst>
        </pc:picChg>
        <pc:picChg chg="add del">
          <ac:chgData name="Prashant Acharya" userId="0f9a4d6bb4c4508b" providerId="LiveId" clId="{0B2869F2-CF0A-4B4D-A007-4A7CD8EF778D}" dt="2020-09-01T09:19:31.175" v="5706" actId="26606"/>
          <ac:picMkLst>
            <pc:docMk/>
            <pc:sldMk cId="3076758668" sldId="268"/>
            <ac:picMk id="22" creationId="{FE6BA9E6-1D9E-4D30-B528-D49FA1342E4E}"/>
          </ac:picMkLst>
        </pc:picChg>
        <pc:picChg chg="add del">
          <ac:chgData name="Prashant Acharya" userId="0f9a4d6bb4c4508b" providerId="LiveId" clId="{0B2869F2-CF0A-4B4D-A007-4A7CD8EF778D}" dt="2020-09-01T09:20:30.634" v="5712" actId="26606"/>
          <ac:picMkLst>
            <pc:docMk/>
            <pc:sldMk cId="3076758668" sldId="268"/>
            <ac:picMk id="63" creationId="{2FB01CCF-839B-4126-9BF9-132C64D8A1AA}"/>
          </ac:picMkLst>
        </pc:picChg>
        <pc:picChg chg="mod replId">
          <ac:chgData name="Prashant Acharya" userId="0f9a4d6bb4c4508b" providerId="LiveId" clId="{0B2869F2-CF0A-4B4D-A007-4A7CD8EF778D}" dt="2020-09-01T09:20:12.675" v="5709" actId="26606"/>
          <ac:picMkLst>
            <pc:docMk/>
            <pc:sldMk cId="3076758668" sldId="268"/>
            <ac:picMk id="70" creationId="{FAA66D8D-78EC-40B4-97A4-B580F0BF75DC}"/>
          </ac:picMkLst>
        </pc:picChg>
        <pc:picChg chg="mod replId">
          <ac:chgData name="Prashant Acharya" userId="0f9a4d6bb4c4508b" providerId="LiveId" clId="{0B2869F2-CF0A-4B4D-A007-4A7CD8EF778D}" dt="2020-09-01T09:20:30.605" v="5711" actId="26606"/>
          <ac:picMkLst>
            <pc:docMk/>
            <pc:sldMk cId="3076758668" sldId="268"/>
            <ac:picMk id="71" creationId="{FAA66D8D-78EC-40B4-97A4-B580F0BF75DC}"/>
          </ac:picMkLst>
        </pc:picChg>
        <pc:picChg chg="add del">
          <ac:chgData name="Prashant Acharya" userId="0f9a4d6bb4c4508b" providerId="LiveId" clId="{0B2869F2-CF0A-4B4D-A007-4A7CD8EF778D}" dt="2020-09-01T09:19:26.351" v="5686" actId="26606"/>
          <ac:picMkLst>
            <pc:docMk/>
            <pc:sldMk cId="3076758668" sldId="268"/>
            <ac:picMk id="99" creationId="{5B3DE270-418F-47A7-B311-C4D876041DC6}"/>
          </ac:picMkLst>
        </pc:picChg>
      </pc:sldChg>
      <pc:sldChg chg="modSp mod">
        <pc:chgData name="Prashant Acharya" userId="0f9a4d6bb4c4508b" providerId="LiveId" clId="{0B2869F2-CF0A-4B4D-A007-4A7CD8EF778D}" dt="2020-09-07T08:31:13.133" v="19450" actId="20577"/>
        <pc:sldMkLst>
          <pc:docMk/>
          <pc:sldMk cId="447680337" sldId="271"/>
        </pc:sldMkLst>
        <pc:spChg chg="mod">
          <ac:chgData name="Prashant Acharya" userId="0f9a4d6bb4c4508b" providerId="LiveId" clId="{0B2869F2-CF0A-4B4D-A007-4A7CD8EF778D}" dt="2020-09-07T08:31:13.133" v="19450" actId="20577"/>
          <ac:spMkLst>
            <pc:docMk/>
            <pc:sldMk cId="447680337" sldId="271"/>
            <ac:spMk id="3" creationId="{ED8D03D1-FEB8-4A5D-952A-BBA7AB77ABBA}"/>
          </ac:spMkLst>
        </pc:spChg>
      </pc:sldChg>
      <pc:sldChg chg="addSp delSp del mod">
        <pc:chgData name="Prashant Acharya" userId="0f9a4d6bb4c4508b" providerId="LiveId" clId="{0B2869F2-CF0A-4B4D-A007-4A7CD8EF778D}" dt="2020-09-01T05:20:05.444" v="2443" actId="47"/>
        <pc:sldMkLst>
          <pc:docMk/>
          <pc:sldMk cId="918658031" sldId="279"/>
        </pc:sldMkLst>
        <pc:spChg chg="add del">
          <ac:chgData name="Prashant Acharya" userId="0f9a4d6bb4c4508b" providerId="LiveId" clId="{0B2869F2-CF0A-4B4D-A007-4A7CD8EF778D}" dt="2020-09-01T05:17:16.111" v="2440" actId="22"/>
          <ac:spMkLst>
            <pc:docMk/>
            <pc:sldMk cId="918658031" sldId="279"/>
            <ac:spMk id="3" creationId="{337441A5-EE53-4415-980B-165FC1D69B56}"/>
          </ac:spMkLst>
        </pc:spChg>
      </pc:sldChg>
      <pc:sldChg chg="addSp modSp mod">
        <pc:chgData name="Prashant Acharya" userId="0f9a4d6bb4c4508b" providerId="LiveId" clId="{0B2869F2-CF0A-4B4D-A007-4A7CD8EF778D}" dt="2020-09-01T05:16:26.252" v="2435" actId="14100"/>
        <pc:sldMkLst>
          <pc:docMk/>
          <pc:sldMk cId="1022798741" sldId="281"/>
        </pc:sldMkLst>
        <pc:spChg chg="add mod">
          <ac:chgData name="Prashant Acharya" userId="0f9a4d6bb4c4508b" providerId="LiveId" clId="{0B2869F2-CF0A-4B4D-A007-4A7CD8EF778D}" dt="2020-09-01T04:45:50.127" v="13" actId="20577"/>
          <ac:spMkLst>
            <pc:docMk/>
            <pc:sldMk cId="1022798741" sldId="281"/>
            <ac:spMk id="3" creationId="{A8BC0E52-66C0-4629-A571-F9A2795343B3}"/>
          </ac:spMkLst>
        </pc:spChg>
        <pc:spChg chg="add mod">
          <ac:chgData name="Prashant Acharya" userId="0f9a4d6bb4c4508b" providerId="LiveId" clId="{0B2869F2-CF0A-4B4D-A007-4A7CD8EF778D}" dt="2020-09-01T05:16:26.252" v="2435" actId="14100"/>
          <ac:spMkLst>
            <pc:docMk/>
            <pc:sldMk cId="1022798741" sldId="281"/>
            <ac:spMk id="4" creationId="{156FB965-36FE-41FE-863E-848B17B9626F}"/>
          </ac:spMkLst>
        </pc:spChg>
      </pc:sldChg>
      <pc:sldChg chg="addSp delSp modSp new mod">
        <pc:chgData name="Prashant Acharya" userId="0f9a4d6bb4c4508b" providerId="LiveId" clId="{0B2869F2-CF0A-4B4D-A007-4A7CD8EF778D}" dt="2020-09-01T05:15:07.100" v="2336" actId="20577"/>
        <pc:sldMkLst>
          <pc:docMk/>
          <pc:sldMk cId="1750508853" sldId="287"/>
        </pc:sldMkLst>
        <pc:spChg chg="add del">
          <ac:chgData name="Prashant Acharya" userId="0f9a4d6bb4c4508b" providerId="LiveId" clId="{0B2869F2-CF0A-4B4D-A007-4A7CD8EF778D}" dt="2020-09-01T04:51:44.943" v="547" actId="478"/>
          <ac:spMkLst>
            <pc:docMk/>
            <pc:sldMk cId="1750508853" sldId="287"/>
            <ac:spMk id="2" creationId="{19791F37-0C1D-44ED-9E1F-3F7B2B5BA088}"/>
          </ac:spMkLst>
        </pc:spChg>
        <pc:spChg chg="del">
          <ac:chgData name="Prashant Acharya" userId="0f9a4d6bb4c4508b" providerId="LiveId" clId="{0B2869F2-CF0A-4B4D-A007-4A7CD8EF778D}" dt="2020-09-01T04:51:48.228" v="548" actId="3680"/>
          <ac:spMkLst>
            <pc:docMk/>
            <pc:sldMk cId="1750508853" sldId="287"/>
            <ac:spMk id="3" creationId="{EA53AD02-E79C-4949-AA17-E5D5BF1DB619}"/>
          </ac:spMkLst>
        </pc:spChg>
        <pc:spChg chg="add del">
          <ac:chgData name="Prashant Acharya" userId="0f9a4d6bb4c4508b" providerId="LiveId" clId="{0B2869F2-CF0A-4B4D-A007-4A7CD8EF778D}" dt="2020-09-01T05:10:39.609" v="1944" actId="478"/>
          <ac:spMkLst>
            <pc:docMk/>
            <pc:sldMk cId="1750508853" sldId="287"/>
            <ac:spMk id="6" creationId="{6DCA710F-8535-44A1-B2F4-154B32010C15}"/>
          </ac:spMkLst>
        </pc:spChg>
        <pc:graphicFrameChg chg="add mod ord modGraphic">
          <ac:chgData name="Prashant Acharya" userId="0f9a4d6bb4c4508b" providerId="LiveId" clId="{0B2869F2-CF0A-4B4D-A007-4A7CD8EF778D}" dt="2020-09-01T05:15:07.100" v="2336" actId="20577"/>
          <ac:graphicFrameMkLst>
            <pc:docMk/>
            <pc:sldMk cId="1750508853" sldId="287"/>
            <ac:graphicFrameMk id="4" creationId="{539B9A91-22AD-4A11-AFF7-5938D3E1470F}"/>
          </ac:graphicFrameMkLst>
        </pc:graphicFrameChg>
      </pc:sldChg>
      <pc:sldChg chg="modSp add mod">
        <pc:chgData name="Prashant Acharya" userId="0f9a4d6bb4c4508b" providerId="LiveId" clId="{0B2869F2-CF0A-4B4D-A007-4A7CD8EF778D}" dt="2020-09-01T05:16:56.460" v="2438"/>
        <pc:sldMkLst>
          <pc:docMk/>
          <pc:sldMk cId="3077279752" sldId="288"/>
        </pc:sldMkLst>
        <pc:graphicFrameChg chg="mod modGraphic">
          <ac:chgData name="Prashant Acharya" userId="0f9a4d6bb4c4508b" providerId="LiveId" clId="{0B2869F2-CF0A-4B4D-A007-4A7CD8EF778D}" dt="2020-09-01T05:16:56.460" v="2438"/>
          <ac:graphicFrameMkLst>
            <pc:docMk/>
            <pc:sldMk cId="3077279752" sldId="288"/>
            <ac:graphicFrameMk id="4" creationId="{539B9A91-22AD-4A11-AFF7-5938D3E1470F}"/>
          </ac:graphicFrameMkLst>
        </pc:graphicFrameChg>
      </pc:sldChg>
      <pc:sldChg chg="add">
        <pc:chgData name="Prashant Acharya" userId="0f9a4d6bb4c4508b" providerId="LiveId" clId="{0B2869F2-CF0A-4B4D-A007-4A7CD8EF778D}" dt="2020-09-01T05:17:26.615" v="2441"/>
        <pc:sldMkLst>
          <pc:docMk/>
          <pc:sldMk cId="3359119938" sldId="289"/>
        </pc:sldMkLst>
      </pc:sldChg>
      <pc:sldChg chg="modSp add mod">
        <pc:chgData name="Prashant Acharya" userId="0f9a4d6bb4c4508b" providerId="LiveId" clId="{0B2869F2-CF0A-4B4D-A007-4A7CD8EF778D}" dt="2020-09-07T01:41:19.679" v="9566" actId="6549"/>
        <pc:sldMkLst>
          <pc:docMk/>
          <pc:sldMk cId="3658002220" sldId="290"/>
        </pc:sldMkLst>
        <pc:spChg chg="mod">
          <ac:chgData name="Prashant Acharya" userId="0f9a4d6bb4c4508b" providerId="LiveId" clId="{0B2869F2-CF0A-4B4D-A007-4A7CD8EF778D}" dt="2020-09-07T01:41:19.679" v="9566" actId="6549"/>
          <ac:spMkLst>
            <pc:docMk/>
            <pc:sldMk cId="3658002220" sldId="290"/>
            <ac:spMk id="4" creationId="{292E5BCF-B9E8-4AAE-B810-CCEA36C10F31}"/>
          </ac:spMkLst>
        </pc:spChg>
      </pc:sldChg>
      <pc:sldChg chg="addSp delSp modSp new mod">
        <pc:chgData name="Prashant Acharya" userId="0f9a4d6bb4c4508b" providerId="LiveId" clId="{0B2869F2-CF0A-4B4D-A007-4A7CD8EF778D}" dt="2020-09-07T01:57:34.586" v="10568" actId="20577"/>
        <pc:sldMkLst>
          <pc:docMk/>
          <pc:sldMk cId="3568811699" sldId="291"/>
        </pc:sldMkLst>
        <pc:spChg chg="del">
          <ac:chgData name="Prashant Acharya" userId="0f9a4d6bb4c4508b" providerId="LiveId" clId="{0B2869F2-CF0A-4B4D-A007-4A7CD8EF778D}" dt="2020-09-01T05:20:36.141" v="2469" actId="478"/>
          <ac:spMkLst>
            <pc:docMk/>
            <pc:sldMk cId="3568811699" sldId="291"/>
            <ac:spMk id="2" creationId="{C299200D-A0B0-4DCC-8B6C-4A3CF37D769D}"/>
          </ac:spMkLst>
        </pc:spChg>
        <pc:spChg chg="mod">
          <ac:chgData name="Prashant Acharya" userId="0f9a4d6bb4c4508b" providerId="LiveId" clId="{0B2869F2-CF0A-4B4D-A007-4A7CD8EF778D}" dt="2020-09-07T01:57:34.586" v="10568" actId="20577"/>
          <ac:spMkLst>
            <pc:docMk/>
            <pc:sldMk cId="3568811699" sldId="291"/>
            <ac:spMk id="3" creationId="{0EC92539-8B29-40E2-A78D-64343B9F8103}"/>
          </ac:spMkLst>
        </pc:spChg>
        <pc:spChg chg="add mod">
          <ac:chgData name="Prashant Acharya" userId="0f9a4d6bb4c4508b" providerId="LiveId" clId="{0B2869F2-CF0A-4B4D-A007-4A7CD8EF778D}" dt="2020-09-01T05:20:43.479" v="2476" actId="20577"/>
          <ac:spMkLst>
            <pc:docMk/>
            <pc:sldMk cId="3568811699" sldId="291"/>
            <ac:spMk id="5" creationId="{B3427553-7A61-4604-841D-9F5D301F007A}"/>
          </ac:spMkLst>
        </pc:spChg>
      </pc:sldChg>
      <pc:sldChg chg="addSp delSp modSp add mod modAnim modNotesTx">
        <pc:chgData name="Prashant Acharya" userId="0f9a4d6bb4c4508b" providerId="LiveId" clId="{0B2869F2-CF0A-4B4D-A007-4A7CD8EF778D}" dt="2020-09-01T10:43:40.795" v="6519" actId="20577"/>
        <pc:sldMkLst>
          <pc:docMk/>
          <pc:sldMk cId="2638081712" sldId="292"/>
        </pc:sldMkLst>
        <pc:spChg chg="add del mod">
          <ac:chgData name="Prashant Acharya" userId="0f9a4d6bb4c4508b" providerId="LiveId" clId="{0B2869F2-CF0A-4B4D-A007-4A7CD8EF778D}" dt="2020-09-01T09:03:22.196" v="5552"/>
          <ac:spMkLst>
            <pc:docMk/>
            <pc:sldMk cId="2638081712" sldId="292"/>
            <ac:spMk id="8" creationId="{7F2CAB6F-F896-4165-BAE9-EA247163F924}"/>
          </ac:spMkLst>
        </pc:spChg>
        <pc:spChg chg="add mod">
          <ac:chgData name="Prashant Acharya" userId="0f9a4d6bb4c4508b" providerId="LiveId" clId="{0B2869F2-CF0A-4B4D-A007-4A7CD8EF778D}" dt="2020-09-01T10:30:01.792" v="6023" actId="1076"/>
          <ac:spMkLst>
            <pc:docMk/>
            <pc:sldMk cId="2638081712" sldId="292"/>
            <ac:spMk id="10" creationId="{33BEB0F6-240C-4D07-A8E7-6B44F84A73AA}"/>
          </ac:spMkLst>
        </pc:spChg>
        <pc:spChg chg="mod">
          <ac:chgData name="Prashant Acharya" userId="0f9a4d6bb4c4508b" providerId="LiveId" clId="{0B2869F2-CF0A-4B4D-A007-4A7CD8EF778D}" dt="2020-09-01T09:25:58.232" v="5754"/>
          <ac:spMkLst>
            <pc:docMk/>
            <pc:sldMk cId="2638081712" sldId="292"/>
            <ac:spMk id="12" creationId="{234FA111-CE18-4AC4-B964-CF15EA923EEB}"/>
          </ac:spMkLst>
        </pc:spChg>
        <pc:grpChg chg="mod">
          <ac:chgData name="Prashant Acharya" userId="0f9a4d6bb4c4508b" providerId="LiveId" clId="{0B2869F2-CF0A-4B4D-A007-4A7CD8EF778D}" dt="2020-09-01T09:23:24.752" v="5728" actId="1076"/>
          <ac:grpSpMkLst>
            <pc:docMk/>
            <pc:sldMk cId="2638081712" sldId="292"/>
            <ac:grpSpMk id="9" creationId="{E8E5EDF1-8EF2-41F9-9C0D-BE1EC573A941}"/>
          </ac:grpSpMkLst>
        </pc:grpChg>
        <pc:grpChg chg="add mod">
          <ac:chgData name="Prashant Acharya" userId="0f9a4d6bb4c4508b" providerId="LiveId" clId="{0B2869F2-CF0A-4B4D-A007-4A7CD8EF778D}" dt="2020-09-01T09:26:06.896" v="5759" actId="1076"/>
          <ac:grpSpMkLst>
            <pc:docMk/>
            <pc:sldMk cId="2638081712" sldId="292"/>
            <ac:grpSpMk id="11" creationId="{0978E53E-C3DA-45E6-9CCE-A93AF358A22F}"/>
          </ac:grpSpMkLst>
        </pc:grpChg>
        <pc:picChg chg="mod">
          <ac:chgData name="Prashant Acharya" userId="0f9a4d6bb4c4508b" providerId="LiveId" clId="{0B2869F2-CF0A-4B4D-A007-4A7CD8EF778D}" dt="2020-09-01T09:25:58.232" v="5754"/>
          <ac:picMkLst>
            <pc:docMk/>
            <pc:sldMk cId="2638081712" sldId="292"/>
            <ac:picMk id="13" creationId="{491C342E-FD2E-4455-A9CB-66EDEDF006D0}"/>
          </ac:picMkLst>
        </pc:picChg>
        <pc:picChg chg="add mod">
          <ac:chgData name="Prashant Acharya" userId="0f9a4d6bb4c4508b" providerId="LiveId" clId="{0B2869F2-CF0A-4B4D-A007-4A7CD8EF778D}" dt="2020-09-01T10:31:12.585" v="6031" actId="1076"/>
          <ac:picMkLst>
            <pc:docMk/>
            <pc:sldMk cId="2638081712" sldId="292"/>
            <ac:picMk id="14" creationId="{7DAC1BAA-83D4-4916-B3DF-3C290993EB73}"/>
          </ac:picMkLst>
        </pc:picChg>
      </pc:sldChg>
      <pc:sldChg chg="addSp delSp modSp new del mod">
        <pc:chgData name="Prashant Acharya" userId="0f9a4d6bb4c4508b" providerId="LiveId" clId="{0B2869F2-CF0A-4B4D-A007-4A7CD8EF778D}" dt="2020-09-01T10:18:48.218" v="5907" actId="47"/>
        <pc:sldMkLst>
          <pc:docMk/>
          <pc:sldMk cId="1121539312" sldId="293"/>
        </pc:sldMkLst>
        <pc:spChg chg="add del mod">
          <ac:chgData name="Prashant Acharya" userId="0f9a4d6bb4c4508b" providerId="LiveId" clId="{0B2869F2-CF0A-4B4D-A007-4A7CD8EF778D}" dt="2020-09-01T10:17:48.486" v="5800" actId="478"/>
          <ac:spMkLst>
            <pc:docMk/>
            <pc:sldMk cId="1121539312" sldId="293"/>
            <ac:spMk id="2" creationId="{46DF660C-C65C-4CA0-8777-9B44F564CBEC}"/>
          </ac:spMkLst>
        </pc:spChg>
        <pc:spChg chg="add del mod">
          <ac:chgData name="Prashant Acharya" userId="0f9a4d6bb4c4508b" providerId="LiveId" clId="{0B2869F2-CF0A-4B4D-A007-4A7CD8EF778D}" dt="2020-09-01T10:17:48.486" v="5800" actId="478"/>
          <ac:spMkLst>
            <pc:docMk/>
            <pc:sldMk cId="1121539312" sldId="293"/>
            <ac:spMk id="4" creationId="{B0B4A329-2093-4BC7-B8CE-891DA379C17F}"/>
          </ac:spMkLst>
        </pc:spChg>
        <pc:spChg chg="add del mod">
          <ac:chgData name="Prashant Acharya" userId="0f9a4d6bb4c4508b" providerId="LiveId" clId="{0B2869F2-CF0A-4B4D-A007-4A7CD8EF778D}" dt="2020-09-01T10:17:44.293" v="5798" actId="478"/>
          <ac:spMkLst>
            <pc:docMk/>
            <pc:sldMk cId="1121539312" sldId="293"/>
            <ac:spMk id="6" creationId="{83529E24-23F6-4021-B20D-3E7BD1090E19}"/>
          </ac:spMkLst>
        </pc:spChg>
        <pc:spChg chg="add del mod">
          <ac:chgData name="Prashant Acharya" userId="0f9a4d6bb4c4508b" providerId="LiveId" clId="{0B2869F2-CF0A-4B4D-A007-4A7CD8EF778D}" dt="2020-09-01T10:17:51.484" v="5802" actId="478"/>
          <ac:spMkLst>
            <pc:docMk/>
            <pc:sldMk cId="1121539312" sldId="293"/>
            <ac:spMk id="8" creationId="{62325EBA-4C2A-423D-8E4E-422BE89FD36C}"/>
          </ac:spMkLst>
        </pc:spChg>
        <pc:spChg chg="add mod">
          <ac:chgData name="Prashant Acharya" userId="0f9a4d6bb4c4508b" providerId="LiveId" clId="{0B2869F2-CF0A-4B4D-A007-4A7CD8EF778D}" dt="2020-09-01T10:18:26.989" v="5906" actId="20577"/>
          <ac:spMkLst>
            <pc:docMk/>
            <pc:sldMk cId="1121539312" sldId="293"/>
            <ac:spMk id="9" creationId="{5397BCD0-3D53-4E6B-B493-75F349E68FDF}"/>
          </ac:spMkLst>
        </pc:spChg>
      </pc:sldChg>
      <pc:sldChg chg="addSp delSp modSp new del mod">
        <pc:chgData name="Prashant Acharya" userId="0f9a4d6bb4c4508b" providerId="LiveId" clId="{0B2869F2-CF0A-4B4D-A007-4A7CD8EF778D}" dt="2020-09-07T06:23:54.687" v="17137" actId="47"/>
        <pc:sldMkLst>
          <pc:docMk/>
          <pc:sldMk cId="1270992095" sldId="293"/>
        </pc:sldMkLst>
        <pc:spChg chg="del">
          <ac:chgData name="Prashant Acharya" userId="0f9a4d6bb4c4508b" providerId="LiveId" clId="{0B2869F2-CF0A-4B4D-A007-4A7CD8EF778D}" dt="2020-09-01T10:18:57.586" v="5909" actId="478"/>
          <ac:spMkLst>
            <pc:docMk/>
            <pc:sldMk cId="1270992095" sldId="293"/>
            <ac:spMk id="2" creationId="{B43F1C95-FA21-4CF6-9FD4-1B2E169ABFD1}"/>
          </ac:spMkLst>
        </pc:spChg>
        <pc:spChg chg="del">
          <ac:chgData name="Prashant Acharya" userId="0f9a4d6bb4c4508b" providerId="LiveId" clId="{0B2869F2-CF0A-4B4D-A007-4A7CD8EF778D}" dt="2020-09-01T10:26:35.528" v="5992" actId="478"/>
          <ac:spMkLst>
            <pc:docMk/>
            <pc:sldMk cId="1270992095" sldId="293"/>
            <ac:spMk id="3" creationId="{9EF97F7D-F116-4009-AFB9-63C9D086DAD0}"/>
          </ac:spMkLst>
        </pc:spChg>
        <pc:spChg chg="add del mod">
          <ac:chgData name="Prashant Acharya" userId="0f9a4d6bb4c4508b" providerId="LiveId" clId="{0B2869F2-CF0A-4B4D-A007-4A7CD8EF778D}" dt="2020-09-01T10:22:06.020" v="5951" actId="478"/>
          <ac:spMkLst>
            <pc:docMk/>
            <pc:sldMk cId="1270992095" sldId="293"/>
            <ac:spMk id="5" creationId="{C952AB99-EC43-4195-994A-48F4439A0091}"/>
          </ac:spMkLst>
        </pc:spChg>
        <pc:picChg chg="add del mod">
          <ac:chgData name="Prashant Acharya" userId="0f9a4d6bb4c4508b" providerId="LiveId" clId="{0B2869F2-CF0A-4B4D-A007-4A7CD8EF778D}" dt="2020-09-01T10:22:24.405" v="5956" actId="21"/>
          <ac:picMkLst>
            <pc:docMk/>
            <pc:sldMk cId="1270992095" sldId="293"/>
            <ac:picMk id="7" creationId="{E08E4174-37F2-46F0-B06D-8FA1E36E73F9}"/>
          </ac:picMkLst>
        </pc:picChg>
        <pc:picChg chg="add del mod">
          <ac:chgData name="Prashant Acharya" userId="0f9a4d6bb4c4508b" providerId="LiveId" clId="{0B2869F2-CF0A-4B4D-A007-4A7CD8EF778D}" dt="2020-09-01T10:26:56.092" v="5999" actId="21"/>
          <ac:picMkLst>
            <pc:docMk/>
            <pc:sldMk cId="1270992095" sldId="293"/>
            <ac:picMk id="9" creationId="{C0F09F55-5133-44BF-90FC-15BA21A0265C}"/>
          </ac:picMkLst>
        </pc:picChg>
      </pc:sldChg>
      <pc:sldChg chg="add">
        <pc:chgData name="Prashant Acharya" userId="0f9a4d6bb4c4508b" providerId="LiveId" clId="{0B2869F2-CF0A-4B4D-A007-4A7CD8EF778D}" dt="2020-09-01T10:55:26.894" v="6520"/>
        <pc:sldMkLst>
          <pc:docMk/>
          <pc:sldMk cId="2242611041" sldId="294"/>
        </pc:sldMkLst>
      </pc:sldChg>
      <pc:sldChg chg="modSp add mod">
        <pc:chgData name="Prashant Acharya" userId="0f9a4d6bb4c4508b" providerId="LiveId" clId="{0B2869F2-CF0A-4B4D-A007-4A7CD8EF778D}" dt="2020-09-01T10:55:38.825" v="6539" actId="20577"/>
        <pc:sldMkLst>
          <pc:docMk/>
          <pc:sldMk cId="2663743471" sldId="295"/>
        </pc:sldMkLst>
        <pc:spChg chg="mod">
          <ac:chgData name="Prashant Acharya" userId="0f9a4d6bb4c4508b" providerId="LiveId" clId="{0B2869F2-CF0A-4B4D-A007-4A7CD8EF778D}" dt="2020-09-01T10:55:38.825" v="6539" actId="20577"/>
          <ac:spMkLst>
            <pc:docMk/>
            <pc:sldMk cId="2663743471" sldId="295"/>
            <ac:spMk id="4" creationId="{292E5BCF-B9E8-4AAE-B810-CCEA36C10F31}"/>
          </ac:spMkLst>
        </pc:spChg>
      </pc:sldChg>
      <pc:sldChg chg="addSp delSp modSp add mod">
        <pc:chgData name="Prashant Acharya" userId="0f9a4d6bb4c4508b" providerId="LiveId" clId="{0B2869F2-CF0A-4B4D-A007-4A7CD8EF778D}" dt="2020-09-01T11:23:03.035" v="7963" actId="113"/>
        <pc:sldMkLst>
          <pc:docMk/>
          <pc:sldMk cId="1722311093" sldId="296"/>
        </pc:sldMkLst>
        <pc:spChg chg="del mod">
          <ac:chgData name="Prashant Acharya" userId="0f9a4d6bb4c4508b" providerId="LiveId" clId="{0B2869F2-CF0A-4B4D-A007-4A7CD8EF778D}" dt="2020-09-01T11:09:41.364" v="7416" actId="478"/>
          <ac:spMkLst>
            <pc:docMk/>
            <pc:sldMk cId="1722311093" sldId="296"/>
            <ac:spMk id="3" creationId="{0EC92539-8B29-40E2-A78D-64343B9F8103}"/>
          </ac:spMkLst>
        </pc:spChg>
        <pc:spChg chg="mod">
          <ac:chgData name="Prashant Acharya" userId="0f9a4d6bb4c4508b" providerId="LiveId" clId="{0B2869F2-CF0A-4B4D-A007-4A7CD8EF778D}" dt="2020-09-01T10:55:45.130" v="6554" actId="20577"/>
          <ac:spMkLst>
            <pc:docMk/>
            <pc:sldMk cId="1722311093" sldId="296"/>
            <ac:spMk id="5" creationId="{B3427553-7A61-4604-841D-9F5D301F007A}"/>
          </ac:spMkLst>
        </pc:spChg>
        <pc:spChg chg="add del mod">
          <ac:chgData name="Prashant Acharya" userId="0f9a4d6bb4c4508b" providerId="LiveId" clId="{0B2869F2-CF0A-4B4D-A007-4A7CD8EF778D}" dt="2020-09-01T11:09:43.868" v="7417" actId="478"/>
          <ac:spMkLst>
            <pc:docMk/>
            <pc:sldMk cId="1722311093" sldId="296"/>
            <ac:spMk id="7" creationId="{16FE1DAB-97E4-48B7-95E2-219A419110A9}"/>
          </ac:spMkLst>
        </pc:spChg>
        <pc:graphicFrameChg chg="add mod modGraphic">
          <ac:chgData name="Prashant Acharya" userId="0f9a4d6bb4c4508b" providerId="LiveId" clId="{0B2869F2-CF0A-4B4D-A007-4A7CD8EF778D}" dt="2020-09-01T11:23:03.035" v="7963" actId="113"/>
          <ac:graphicFrameMkLst>
            <pc:docMk/>
            <pc:sldMk cId="1722311093" sldId="296"/>
            <ac:graphicFrameMk id="2" creationId="{39C6D92B-88DA-4C30-AC7F-EBAD5F18A295}"/>
          </ac:graphicFrameMkLst>
        </pc:graphicFrameChg>
      </pc:sldChg>
      <pc:sldChg chg="addSp delSp modSp new mod setBg modNotesTx">
        <pc:chgData name="Prashant Acharya" userId="0f9a4d6bb4c4508b" providerId="LiveId" clId="{0B2869F2-CF0A-4B4D-A007-4A7CD8EF778D}" dt="2020-09-07T07:43:05.928" v="19287" actId="14100"/>
        <pc:sldMkLst>
          <pc:docMk/>
          <pc:sldMk cId="3648863318" sldId="297"/>
        </pc:sldMkLst>
        <pc:spChg chg="del">
          <ac:chgData name="Prashant Acharya" userId="0f9a4d6bb4c4508b" providerId="LiveId" clId="{0B2869F2-CF0A-4B4D-A007-4A7CD8EF778D}" dt="2020-09-01T11:14:42.653" v="7684" actId="478"/>
          <ac:spMkLst>
            <pc:docMk/>
            <pc:sldMk cId="3648863318" sldId="297"/>
            <ac:spMk id="2" creationId="{58CCB562-9534-4242-B29C-3EFF7D1F13DA}"/>
          </ac:spMkLst>
        </pc:spChg>
        <pc:spChg chg="mod ord">
          <ac:chgData name="Prashant Acharya" userId="0f9a4d6bb4c4508b" providerId="LiveId" clId="{0B2869F2-CF0A-4B4D-A007-4A7CD8EF778D}" dt="2020-09-07T07:42:54.769" v="19284" actId="26606"/>
          <ac:spMkLst>
            <pc:docMk/>
            <pc:sldMk cId="3648863318" sldId="297"/>
            <ac:spMk id="3" creationId="{F51BC9BA-5180-4CA9-B202-F1CEAA3DC269}"/>
          </ac:spMkLst>
        </pc:spChg>
        <pc:spChg chg="add del">
          <ac:chgData name="Prashant Acharya" userId="0f9a4d6bb4c4508b" providerId="LiveId" clId="{0B2869F2-CF0A-4B4D-A007-4A7CD8EF778D}" dt="2020-09-07T01:16:38.558" v="8361" actId="22"/>
          <ac:spMkLst>
            <pc:docMk/>
            <pc:sldMk cId="3648863318" sldId="297"/>
            <ac:spMk id="5" creationId="{B4AFBABF-9F03-4B6B-BE8A-CE244F62109D}"/>
          </ac:spMkLst>
        </pc:spChg>
        <pc:spChg chg="add mod">
          <ac:chgData name="Prashant Acharya" userId="0f9a4d6bb4c4508b" providerId="LiveId" clId="{0B2869F2-CF0A-4B4D-A007-4A7CD8EF778D}" dt="2020-09-07T07:42:54.769" v="19284" actId="26606"/>
          <ac:spMkLst>
            <pc:docMk/>
            <pc:sldMk cId="3648863318" sldId="297"/>
            <ac:spMk id="6" creationId="{27E65E20-4A0A-42FE-8A98-8135BBEDB502}"/>
          </ac:spMkLst>
        </pc:spChg>
        <pc:spChg chg="add del">
          <ac:chgData name="Prashant Acharya" userId="0f9a4d6bb4c4508b" providerId="LiveId" clId="{0B2869F2-CF0A-4B4D-A007-4A7CD8EF778D}" dt="2020-09-07T07:42:54.769" v="19284" actId="26606"/>
          <ac:spMkLst>
            <pc:docMk/>
            <pc:sldMk cId="3648863318" sldId="297"/>
            <ac:spMk id="13" creationId="{C2E4E997-8672-4FFD-B8EC-9932A8E4714B}"/>
          </ac:spMkLst>
        </pc:spChg>
        <pc:grpChg chg="add del">
          <ac:chgData name="Prashant Acharya" userId="0f9a4d6bb4c4508b" providerId="LiveId" clId="{0B2869F2-CF0A-4B4D-A007-4A7CD8EF778D}" dt="2020-09-07T07:42:54.769" v="19284" actId="26606"/>
          <ac:grpSpMkLst>
            <pc:docMk/>
            <pc:sldMk cId="3648863318" sldId="297"/>
            <ac:grpSpMk id="17" creationId="{453E4DEE-E996-40F8-8635-0FF43D7348F9}"/>
          </ac:grpSpMkLst>
        </pc:grpChg>
        <pc:graphicFrameChg chg="add del mod">
          <ac:chgData name="Prashant Acharya" userId="0f9a4d6bb4c4508b" providerId="LiveId" clId="{0B2869F2-CF0A-4B4D-A007-4A7CD8EF778D}" dt="2020-09-01T11:06:18.640" v="7356" actId="21"/>
          <ac:graphicFrameMkLst>
            <pc:docMk/>
            <pc:sldMk cId="3648863318" sldId="297"/>
            <ac:graphicFrameMk id="4" creationId="{0D678086-437A-442F-A839-DD84AA94564B}"/>
          </ac:graphicFrameMkLst>
        </pc:graphicFrameChg>
        <pc:picChg chg="add del mod">
          <ac:chgData name="Prashant Acharya" userId="0f9a4d6bb4c4508b" providerId="LiveId" clId="{0B2869F2-CF0A-4B4D-A007-4A7CD8EF778D}" dt="2020-09-07T07:41:36.318" v="19280" actId="21"/>
          <ac:picMkLst>
            <pc:docMk/>
            <pc:sldMk cId="3648863318" sldId="297"/>
            <ac:picMk id="7" creationId="{AE84A0C1-764E-4BDF-AD1E-DB1E23A5829F}"/>
          </ac:picMkLst>
        </pc:picChg>
        <pc:picChg chg="add mod">
          <ac:chgData name="Prashant Acharya" userId="0f9a4d6bb4c4508b" providerId="LiveId" clId="{0B2869F2-CF0A-4B4D-A007-4A7CD8EF778D}" dt="2020-09-07T07:43:05.928" v="19287" actId="14100"/>
          <ac:picMkLst>
            <pc:docMk/>
            <pc:sldMk cId="3648863318" sldId="297"/>
            <ac:picMk id="8" creationId="{E5ED62D3-FB8E-4D2A-BE76-26DE422E24FC}"/>
          </ac:picMkLst>
        </pc:picChg>
        <pc:picChg chg="add del">
          <ac:chgData name="Prashant Acharya" userId="0f9a4d6bb4c4508b" providerId="LiveId" clId="{0B2869F2-CF0A-4B4D-A007-4A7CD8EF778D}" dt="2020-09-07T07:42:54.769" v="19284" actId="26606"/>
          <ac:picMkLst>
            <pc:docMk/>
            <pc:sldMk cId="3648863318" sldId="297"/>
            <ac:picMk id="15" creationId="{FE6BA9E6-1D9E-4D30-B528-D49FA1342E4E}"/>
          </ac:picMkLst>
        </pc:picChg>
      </pc:sldChg>
      <pc:sldChg chg="addSp delSp modSp new mod">
        <pc:chgData name="Prashant Acharya" userId="0f9a4d6bb4c4508b" providerId="LiveId" clId="{0B2869F2-CF0A-4B4D-A007-4A7CD8EF778D}" dt="2020-09-07T08:25:14.259" v="19394" actId="27636"/>
        <pc:sldMkLst>
          <pc:docMk/>
          <pc:sldMk cId="4141794217" sldId="298"/>
        </pc:sldMkLst>
        <pc:spChg chg="del">
          <ac:chgData name="Prashant Acharya" userId="0f9a4d6bb4c4508b" providerId="LiveId" clId="{0B2869F2-CF0A-4B4D-A007-4A7CD8EF778D}" dt="2020-09-07T02:28:10.324" v="12025" actId="478"/>
          <ac:spMkLst>
            <pc:docMk/>
            <pc:sldMk cId="4141794217" sldId="298"/>
            <ac:spMk id="2" creationId="{C407F4CE-4BEE-4197-A2FA-2DA130347928}"/>
          </ac:spMkLst>
        </pc:spChg>
        <pc:spChg chg="del">
          <ac:chgData name="Prashant Acharya" userId="0f9a4d6bb4c4508b" providerId="LiveId" clId="{0B2869F2-CF0A-4B4D-A007-4A7CD8EF778D}" dt="2020-09-01T11:06:05.796" v="7352" actId="3680"/>
          <ac:spMkLst>
            <pc:docMk/>
            <pc:sldMk cId="4141794217" sldId="298"/>
            <ac:spMk id="3" creationId="{3B340D8A-CCBA-44DD-A9AD-0D07511304E4}"/>
          </ac:spMkLst>
        </pc:spChg>
        <pc:spChg chg="add mod">
          <ac:chgData name="Prashant Acharya" userId="0f9a4d6bb4c4508b" providerId="LiveId" clId="{0B2869F2-CF0A-4B4D-A007-4A7CD8EF778D}" dt="2020-09-07T02:30:33.792" v="12030"/>
          <ac:spMkLst>
            <pc:docMk/>
            <pc:sldMk cId="4141794217" sldId="298"/>
            <ac:spMk id="3" creationId="{BF03C84A-050E-4D3B-8AB0-F1A329A6F6EA}"/>
          </ac:spMkLst>
        </pc:spChg>
        <pc:spChg chg="add del">
          <ac:chgData name="Prashant Acharya" userId="0f9a4d6bb4c4508b" providerId="LiveId" clId="{0B2869F2-CF0A-4B4D-A007-4A7CD8EF778D}" dt="2020-09-07T02:30:27.248" v="12029" actId="22"/>
          <ac:spMkLst>
            <pc:docMk/>
            <pc:sldMk cId="4141794217" sldId="298"/>
            <ac:spMk id="5" creationId="{48C85815-4CCE-43AB-96BA-06C060A5E458}"/>
          </ac:spMkLst>
        </pc:spChg>
        <pc:spChg chg="add mod">
          <ac:chgData name="Prashant Acharya" userId="0f9a4d6bb4c4508b" providerId="LiveId" clId="{0B2869F2-CF0A-4B4D-A007-4A7CD8EF778D}" dt="2020-09-07T08:25:14.259" v="19394" actId="27636"/>
          <ac:spMkLst>
            <pc:docMk/>
            <pc:sldMk cId="4141794217" sldId="298"/>
            <ac:spMk id="6" creationId="{BBB3FF1A-F764-49C0-A125-1B076CED8626}"/>
          </ac:spMkLst>
        </pc:spChg>
        <pc:graphicFrameChg chg="add del mod ord modGraphic">
          <ac:chgData name="Prashant Acharya" userId="0f9a4d6bb4c4508b" providerId="LiveId" clId="{0B2869F2-CF0A-4B4D-A007-4A7CD8EF778D}" dt="2020-09-01T11:06:10.201" v="7353" actId="21"/>
          <ac:graphicFrameMkLst>
            <pc:docMk/>
            <pc:sldMk cId="4141794217" sldId="298"/>
            <ac:graphicFrameMk id="4" creationId="{4DC44819-28DF-4095-AB3A-17C5C28E9975}"/>
          </ac:graphicFrameMkLst>
        </pc:graphicFrameChg>
      </pc:sldChg>
      <pc:sldChg chg="addSp modSp add mod ord modNotesTx">
        <pc:chgData name="Prashant Acharya" userId="0f9a4d6bb4c4508b" providerId="LiveId" clId="{0B2869F2-CF0A-4B4D-A007-4A7CD8EF778D}" dt="2020-09-07T08:24:07.799" v="19387" actId="1076"/>
        <pc:sldMkLst>
          <pc:docMk/>
          <pc:sldMk cId="790195972" sldId="299"/>
        </pc:sldMkLst>
        <pc:spChg chg="mod">
          <ac:chgData name="Prashant Acharya" userId="0f9a4d6bb4c4508b" providerId="LiveId" clId="{0B2869F2-CF0A-4B4D-A007-4A7CD8EF778D}" dt="2020-09-07T08:24:07.799" v="19387" actId="1076"/>
          <ac:spMkLst>
            <pc:docMk/>
            <pc:sldMk cId="790195972" sldId="299"/>
            <ac:spMk id="3" creationId="{F51BC9BA-5180-4CA9-B202-F1CEAA3DC269}"/>
          </ac:spMkLst>
        </pc:spChg>
        <pc:spChg chg="mod">
          <ac:chgData name="Prashant Acharya" userId="0f9a4d6bb4c4508b" providerId="LiveId" clId="{0B2869F2-CF0A-4B4D-A007-4A7CD8EF778D}" dt="2020-09-07T06:45:40.498" v="18098" actId="20577"/>
          <ac:spMkLst>
            <pc:docMk/>
            <pc:sldMk cId="790195972" sldId="299"/>
            <ac:spMk id="6" creationId="{27E65E20-4A0A-42FE-8A98-8135BBEDB502}"/>
          </ac:spMkLst>
        </pc:spChg>
        <pc:picChg chg="add mod">
          <ac:chgData name="Prashant Acharya" userId="0f9a4d6bb4c4508b" providerId="LiveId" clId="{0B2869F2-CF0A-4B4D-A007-4A7CD8EF778D}" dt="2020-09-07T07:50:11.848" v="19382" actId="1076"/>
          <ac:picMkLst>
            <pc:docMk/>
            <pc:sldMk cId="790195972" sldId="299"/>
            <ac:picMk id="2" creationId="{FEFB3616-D56C-4DC1-990A-A0928ED44325}"/>
          </ac:picMkLst>
        </pc:picChg>
      </pc:sldChg>
      <pc:sldChg chg="add">
        <pc:chgData name="Prashant Acharya" userId="0f9a4d6bb4c4508b" providerId="LiveId" clId="{0B2869F2-CF0A-4B4D-A007-4A7CD8EF778D}" dt="2020-09-07T01:39:56.743" v="9563"/>
        <pc:sldMkLst>
          <pc:docMk/>
          <pc:sldMk cId="15270069" sldId="300"/>
        </pc:sldMkLst>
      </pc:sldChg>
      <pc:sldChg chg="modSp add mod">
        <pc:chgData name="Prashant Acharya" userId="0f9a4d6bb4c4508b" providerId="LiveId" clId="{0B2869F2-CF0A-4B4D-A007-4A7CD8EF778D}" dt="2020-09-07T02:00:42.301" v="10794" actId="6549"/>
        <pc:sldMkLst>
          <pc:docMk/>
          <pc:sldMk cId="2095987642" sldId="301"/>
        </pc:sldMkLst>
        <pc:spChg chg="mod">
          <ac:chgData name="Prashant Acharya" userId="0f9a4d6bb4c4508b" providerId="LiveId" clId="{0B2869F2-CF0A-4B4D-A007-4A7CD8EF778D}" dt="2020-09-07T02:00:42.301" v="10794" actId="6549"/>
          <ac:spMkLst>
            <pc:docMk/>
            <pc:sldMk cId="2095987642" sldId="301"/>
            <ac:spMk id="3" creationId="{0EC92539-8B29-40E2-A78D-64343B9F8103}"/>
          </ac:spMkLst>
        </pc:spChg>
      </pc:sldChg>
      <pc:sldChg chg="addSp delSp modSp new mod">
        <pc:chgData name="Prashant Acharya" userId="0f9a4d6bb4c4508b" providerId="LiveId" clId="{0B2869F2-CF0A-4B4D-A007-4A7CD8EF778D}" dt="2020-09-07T02:22:35.270" v="12009" actId="20577"/>
        <pc:sldMkLst>
          <pc:docMk/>
          <pc:sldMk cId="3725991319" sldId="302"/>
        </pc:sldMkLst>
        <pc:spChg chg="del">
          <ac:chgData name="Prashant Acharya" userId="0f9a4d6bb4c4508b" providerId="LiveId" clId="{0B2869F2-CF0A-4B4D-A007-4A7CD8EF778D}" dt="2020-09-07T02:01:33.228" v="10797" actId="478"/>
          <ac:spMkLst>
            <pc:docMk/>
            <pc:sldMk cId="3725991319" sldId="302"/>
            <ac:spMk id="2" creationId="{EDE3A0C1-2BC3-4996-AF42-775A309D97BF}"/>
          </ac:spMkLst>
        </pc:spChg>
        <pc:spChg chg="del mod">
          <ac:chgData name="Prashant Acharya" userId="0f9a4d6bb4c4508b" providerId="LiveId" clId="{0B2869F2-CF0A-4B4D-A007-4A7CD8EF778D}" dt="2020-09-07T02:03:37.072" v="10863" actId="3680"/>
          <ac:spMkLst>
            <pc:docMk/>
            <pc:sldMk cId="3725991319" sldId="302"/>
            <ac:spMk id="3" creationId="{6EBC491B-2C1F-48D2-9A83-87158D8A3CE5}"/>
          </ac:spMkLst>
        </pc:spChg>
        <pc:spChg chg="add mod">
          <ac:chgData name="Prashant Acharya" userId="0f9a4d6bb4c4508b" providerId="LiveId" clId="{0B2869F2-CF0A-4B4D-A007-4A7CD8EF778D}" dt="2020-09-07T02:01:52.473" v="10860" actId="20577"/>
          <ac:spMkLst>
            <pc:docMk/>
            <pc:sldMk cId="3725991319" sldId="302"/>
            <ac:spMk id="5" creationId="{B190B8E3-E01F-47C8-98DE-BCA531118CAB}"/>
          </ac:spMkLst>
        </pc:spChg>
        <pc:graphicFrameChg chg="add mod ord modGraphic">
          <ac:chgData name="Prashant Acharya" userId="0f9a4d6bb4c4508b" providerId="LiveId" clId="{0B2869F2-CF0A-4B4D-A007-4A7CD8EF778D}" dt="2020-09-07T02:22:35.270" v="12009" actId="20577"/>
          <ac:graphicFrameMkLst>
            <pc:docMk/>
            <pc:sldMk cId="3725991319" sldId="302"/>
            <ac:graphicFrameMk id="6" creationId="{D5787014-45A4-4099-9FD9-0D3BF0FCE69A}"/>
          </ac:graphicFrameMkLst>
        </pc:graphicFrameChg>
      </pc:sldChg>
      <pc:sldChg chg="addSp delSp modSp new mod">
        <pc:chgData name="Prashant Acharya" userId="0f9a4d6bb4c4508b" providerId="LiveId" clId="{0B2869F2-CF0A-4B4D-A007-4A7CD8EF778D}" dt="2020-09-07T02:40:29.152" v="12596" actId="20577"/>
        <pc:sldMkLst>
          <pc:docMk/>
          <pc:sldMk cId="972799331" sldId="303"/>
        </pc:sldMkLst>
        <pc:spChg chg="del">
          <ac:chgData name="Prashant Acharya" userId="0f9a4d6bb4c4508b" providerId="LiveId" clId="{0B2869F2-CF0A-4B4D-A007-4A7CD8EF778D}" dt="2020-09-07T02:36:10.283" v="12557" actId="478"/>
          <ac:spMkLst>
            <pc:docMk/>
            <pc:sldMk cId="972799331" sldId="303"/>
            <ac:spMk id="2" creationId="{6AAD528A-58F6-4E20-ADA0-696DD6BBB017}"/>
          </ac:spMkLst>
        </pc:spChg>
        <pc:spChg chg="del">
          <ac:chgData name="Prashant Acharya" userId="0f9a4d6bb4c4508b" providerId="LiveId" clId="{0B2869F2-CF0A-4B4D-A007-4A7CD8EF778D}" dt="2020-09-07T02:37:49.009" v="12559"/>
          <ac:spMkLst>
            <pc:docMk/>
            <pc:sldMk cId="972799331" sldId="303"/>
            <ac:spMk id="3" creationId="{0C1D1AE4-FBEF-4860-91F4-0A9873A4B6C4}"/>
          </ac:spMkLst>
        </pc:spChg>
        <pc:spChg chg="add mod">
          <ac:chgData name="Prashant Acharya" userId="0f9a4d6bb4c4508b" providerId="LiveId" clId="{0B2869F2-CF0A-4B4D-A007-4A7CD8EF778D}" dt="2020-09-07T02:40:29.152" v="12596" actId="20577"/>
          <ac:spMkLst>
            <pc:docMk/>
            <pc:sldMk cId="972799331" sldId="303"/>
            <ac:spMk id="5" creationId="{F5973286-9032-4B71-B32E-791CA4A20E86}"/>
          </ac:spMkLst>
        </pc:spChg>
        <pc:spChg chg="add mod">
          <ac:chgData name="Prashant Acharya" userId="0f9a4d6bb4c4508b" providerId="LiveId" clId="{0B2869F2-CF0A-4B4D-A007-4A7CD8EF778D}" dt="2020-09-07T02:38:48.152" v="12566" actId="478"/>
          <ac:spMkLst>
            <pc:docMk/>
            <pc:sldMk cId="972799331" sldId="303"/>
            <ac:spMk id="8" creationId="{476DA03E-CB1A-411C-85DC-BB977F8FE062}"/>
          </ac:spMkLst>
        </pc:spChg>
        <pc:picChg chg="add del mod">
          <ac:chgData name="Prashant Acharya" userId="0f9a4d6bb4c4508b" providerId="LiveId" clId="{0B2869F2-CF0A-4B4D-A007-4A7CD8EF778D}" dt="2020-09-07T02:38:48.152" v="12566" actId="478"/>
          <ac:picMkLst>
            <pc:docMk/>
            <pc:sldMk cId="972799331" sldId="303"/>
            <ac:picMk id="6" creationId="{3AF0917B-15B6-452A-9283-183AD0D56143}"/>
          </ac:picMkLst>
        </pc:picChg>
        <pc:picChg chg="add mod">
          <ac:chgData name="Prashant Acharya" userId="0f9a4d6bb4c4508b" providerId="LiveId" clId="{0B2869F2-CF0A-4B4D-A007-4A7CD8EF778D}" dt="2020-09-07T02:39:40.020" v="12576" actId="1076"/>
          <ac:picMkLst>
            <pc:docMk/>
            <pc:sldMk cId="972799331" sldId="303"/>
            <ac:picMk id="9" creationId="{EC219A62-E639-4328-8630-4CE33E4B1FAB}"/>
          </ac:picMkLst>
        </pc:picChg>
      </pc:sldChg>
      <pc:sldChg chg="addSp delSp modSp new mod">
        <pc:chgData name="Prashant Acharya" userId="0f9a4d6bb4c4508b" providerId="LiveId" clId="{0B2869F2-CF0A-4B4D-A007-4A7CD8EF778D}" dt="2020-09-07T04:22:35.677" v="13060" actId="20577"/>
        <pc:sldMkLst>
          <pc:docMk/>
          <pc:sldMk cId="2485623562" sldId="304"/>
        </pc:sldMkLst>
        <pc:spChg chg="del">
          <ac:chgData name="Prashant Acharya" userId="0f9a4d6bb4c4508b" providerId="LiveId" clId="{0B2869F2-CF0A-4B4D-A007-4A7CD8EF778D}" dt="2020-09-07T02:40:42.096" v="12599" actId="478"/>
          <ac:spMkLst>
            <pc:docMk/>
            <pc:sldMk cId="2485623562" sldId="304"/>
            <ac:spMk id="2" creationId="{86C55C04-E993-433F-B3D2-6E6090EC8B18}"/>
          </ac:spMkLst>
        </pc:spChg>
        <pc:spChg chg="mod">
          <ac:chgData name="Prashant Acharya" userId="0f9a4d6bb4c4508b" providerId="LiveId" clId="{0B2869F2-CF0A-4B4D-A007-4A7CD8EF778D}" dt="2020-09-07T04:22:35.677" v="13060" actId="20577"/>
          <ac:spMkLst>
            <pc:docMk/>
            <pc:sldMk cId="2485623562" sldId="304"/>
            <ac:spMk id="3" creationId="{1A31E1F2-9572-49AC-99C7-0E1DAD2C0A62}"/>
          </ac:spMkLst>
        </pc:spChg>
        <pc:spChg chg="add mod">
          <ac:chgData name="Prashant Acharya" userId="0f9a4d6bb4c4508b" providerId="LiveId" clId="{0B2869F2-CF0A-4B4D-A007-4A7CD8EF778D}" dt="2020-09-07T02:40:49.990" v="12621" actId="20577"/>
          <ac:spMkLst>
            <pc:docMk/>
            <pc:sldMk cId="2485623562" sldId="304"/>
            <ac:spMk id="5" creationId="{6950BE57-0AD6-4DA7-9FFA-28853C7F9E74}"/>
          </ac:spMkLst>
        </pc:spChg>
      </pc:sldChg>
      <pc:sldChg chg="addSp delSp modSp new mod">
        <pc:chgData name="Prashant Acharya" userId="0f9a4d6bb4c4508b" providerId="LiveId" clId="{0B2869F2-CF0A-4B4D-A007-4A7CD8EF778D}" dt="2020-09-07T04:38:04.382" v="14412" actId="122"/>
        <pc:sldMkLst>
          <pc:docMk/>
          <pc:sldMk cId="1631803686" sldId="305"/>
        </pc:sldMkLst>
        <pc:spChg chg="del">
          <ac:chgData name="Prashant Acharya" userId="0f9a4d6bb4c4508b" providerId="LiveId" clId="{0B2869F2-CF0A-4B4D-A007-4A7CD8EF778D}" dt="2020-09-07T04:24:00.368" v="13063" actId="478"/>
          <ac:spMkLst>
            <pc:docMk/>
            <pc:sldMk cId="1631803686" sldId="305"/>
            <ac:spMk id="2" creationId="{80586457-DBC8-4929-BA98-547B44373E91}"/>
          </ac:spMkLst>
        </pc:spChg>
        <pc:spChg chg="del mod">
          <ac:chgData name="Prashant Acharya" userId="0f9a4d6bb4c4508b" providerId="LiveId" clId="{0B2869F2-CF0A-4B4D-A007-4A7CD8EF778D}" dt="2020-09-07T04:24:38.975" v="13133" actId="3680"/>
          <ac:spMkLst>
            <pc:docMk/>
            <pc:sldMk cId="1631803686" sldId="305"/>
            <ac:spMk id="3" creationId="{95E1ACBF-95B7-45C7-BC47-D9722E36EE72}"/>
          </ac:spMkLst>
        </pc:spChg>
        <pc:spChg chg="add mod">
          <ac:chgData name="Prashant Acharya" userId="0f9a4d6bb4c4508b" providerId="LiveId" clId="{0B2869F2-CF0A-4B4D-A007-4A7CD8EF778D}" dt="2020-09-07T04:24:17.758" v="13130" actId="20577"/>
          <ac:spMkLst>
            <pc:docMk/>
            <pc:sldMk cId="1631803686" sldId="305"/>
            <ac:spMk id="5" creationId="{AC525117-ACBA-42D2-80C7-289F6CC98FC4}"/>
          </ac:spMkLst>
        </pc:spChg>
        <pc:graphicFrameChg chg="add mod ord modGraphic">
          <ac:chgData name="Prashant Acharya" userId="0f9a4d6bb4c4508b" providerId="LiveId" clId="{0B2869F2-CF0A-4B4D-A007-4A7CD8EF778D}" dt="2020-09-07T04:38:04.382" v="14412" actId="122"/>
          <ac:graphicFrameMkLst>
            <pc:docMk/>
            <pc:sldMk cId="1631803686" sldId="305"/>
            <ac:graphicFrameMk id="6" creationId="{0BF35CA8-6EE7-48C0-881A-E1B9D4924199}"/>
          </ac:graphicFrameMkLst>
        </pc:graphicFrameChg>
      </pc:sldChg>
      <pc:sldChg chg="addSp delSp modSp new mod">
        <pc:chgData name="Prashant Acharya" userId="0f9a4d6bb4c4508b" providerId="LiveId" clId="{0B2869F2-CF0A-4B4D-A007-4A7CD8EF778D}" dt="2020-09-07T06:30:32.779" v="17268" actId="20577"/>
        <pc:sldMkLst>
          <pc:docMk/>
          <pc:sldMk cId="1700484655" sldId="306"/>
        </pc:sldMkLst>
        <pc:spChg chg="del">
          <ac:chgData name="Prashant Acharya" userId="0f9a4d6bb4c4508b" providerId="LiveId" clId="{0B2869F2-CF0A-4B4D-A007-4A7CD8EF778D}" dt="2020-09-07T04:38:23.733" v="14415" actId="478"/>
          <ac:spMkLst>
            <pc:docMk/>
            <pc:sldMk cId="1700484655" sldId="306"/>
            <ac:spMk id="2" creationId="{3E0DCE59-9605-4D50-AF89-8DD0BAD6DA91}"/>
          </ac:spMkLst>
        </pc:spChg>
        <pc:spChg chg="mod">
          <ac:chgData name="Prashant Acharya" userId="0f9a4d6bb4c4508b" providerId="LiveId" clId="{0B2869F2-CF0A-4B4D-A007-4A7CD8EF778D}" dt="2020-09-07T06:30:32.779" v="17268" actId="20577"/>
          <ac:spMkLst>
            <pc:docMk/>
            <pc:sldMk cId="1700484655" sldId="306"/>
            <ac:spMk id="3" creationId="{4C81D2AE-7167-4202-A8F2-625C24CAF6CF}"/>
          </ac:spMkLst>
        </pc:spChg>
        <pc:spChg chg="add mod">
          <ac:chgData name="Prashant Acharya" userId="0f9a4d6bb4c4508b" providerId="LiveId" clId="{0B2869F2-CF0A-4B4D-A007-4A7CD8EF778D}" dt="2020-09-07T04:39:14.331" v="14448" actId="20577"/>
          <ac:spMkLst>
            <pc:docMk/>
            <pc:sldMk cId="1700484655" sldId="306"/>
            <ac:spMk id="5" creationId="{3546D1B8-A3A4-406A-B31F-36B1ED48AA98}"/>
          </ac:spMkLst>
        </pc:spChg>
      </pc:sldChg>
      <pc:sldChg chg="addSp delSp modSp add mod modNotesTx">
        <pc:chgData name="Prashant Acharya" userId="0f9a4d6bb4c4508b" providerId="LiveId" clId="{0B2869F2-CF0A-4B4D-A007-4A7CD8EF778D}" dt="2020-09-07T06:28:18.202" v="17174" actId="14100"/>
        <pc:sldMkLst>
          <pc:docMk/>
          <pc:sldMk cId="3265745590" sldId="307"/>
        </pc:sldMkLst>
        <pc:spChg chg="add mod">
          <ac:chgData name="Prashant Acharya" userId="0f9a4d6bb4c4508b" providerId="LiveId" clId="{0B2869F2-CF0A-4B4D-A007-4A7CD8EF778D}" dt="2020-09-07T06:25:06.488" v="17139" actId="164"/>
          <ac:spMkLst>
            <pc:docMk/>
            <pc:sldMk cId="3265745590" sldId="307"/>
            <ac:spMk id="2" creationId="{F853B599-9BD2-4F48-A0F7-26C4E7204E5E}"/>
          </ac:spMkLst>
        </pc:spChg>
        <pc:spChg chg="mod">
          <ac:chgData name="Prashant Acharya" userId="0f9a4d6bb4c4508b" providerId="LiveId" clId="{0B2869F2-CF0A-4B4D-A007-4A7CD8EF778D}" dt="2020-09-07T06:25:46.083" v="17146" actId="14100"/>
          <ac:spMkLst>
            <pc:docMk/>
            <pc:sldMk cId="3265745590" sldId="307"/>
            <ac:spMk id="3" creationId="{4C81D2AE-7167-4202-A8F2-625C24CAF6CF}"/>
          </ac:spMkLst>
        </pc:spChg>
        <pc:spChg chg="add mod">
          <ac:chgData name="Prashant Acharya" userId="0f9a4d6bb4c4508b" providerId="LiveId" clId="{0B2869F2-CF0A-4B4D-A007-4A7CD8EF778D}" dt="2020-09-07T06:25:06.488" v="17139" actId="164"/>
          <ac:spMkLst>
            <pc:docMk/>
            <pc:sldMk cId="3265745590" sldId="307"/>
            <ac:spMk id="4" creationId="{12384B1F-D0BA-4D4B-A7D0-FED3545CAD48}"/>
          </ac:spMkLst>
        </pc:spChg>
        <pc:spChg chg="mod">
          <ac:chgData name="Prashant Acharya" userId="0f9a4d6bb4c4508b" providerId="LiveId" clId="{0B2869F2-CF0A-4B4D-A007-4A7CD8EF778D}" dt="2020-09-07T04:56:54.564" v="15707" actId="20577"/>
          <ac:spMkLst>
            <pc:docMk/>
            <pc:sldMk cId="3265745590" sldId="307"/>
            <ac:spMk id="5" creationId="{3546D1B8-A3A4-406A-B31F-36B1ED48AA98}"/>
          </ac:spMkLst>
        </pc:spChg>
        <pc:spChg chg="add mod">
          <ac:chgData name="Prashant Acharya" userId="0f9a4d6bb4c4508b" providerId="LiveId" clId="{0B2869F2-CF0A-4B4D-A007-4A7CD8EF778D}" dt="2020-09-07T06:25:06.488" v="17139" actId="164"/>
          <ac:spMkLst>
            <pc:docMk/>
            <pc:sldMk cId="3265745590" sldId="307"/>
            <ac:spMk id="8" creationId="{8C6B7A65-D13B-403F-9B35-DE9ADC736577}"/>
          </ac:spMkLst>
        </pc:spChg>
        <pc:spChg chg="add del">
          <ac:chgData name="Prashant Acharya" userId="0f9a4d6bb4c4508b" providerId="LiveId" clId="{0B2869F2-CF0A-4B4D-A007-4A7CD8EF778D}" dt="2020-09-07T06:01:11.124" v="16470" actId="478"/>
          <ac:spMkLst>
            <pc:docMk/>
            <pc:sldMk cId="3265745590" sldId="307"/>
            <ac:spMk id="10" creationId="{EEF5B1E5-471F-45E6-8B8B-4FFD9B495FE8}"/>
          </ac:spMkLst>
        </pc:spChg>
        <pc:spChg chg="add mod">
          <ac:chgData name="Prashant Acharya" userId="0f9a4d6bb4c4508b" providerId="LiveId" clId="{0B2869F2-CF0A-4B4D-A007-4A7CD8EF778D}" dt="2020-09-07T06:25:06.488" v="17139" actId="164"/>
          <ac:spMkLst>
            <pc:docMk/>
            <pc:sldMk cId="3265745590" sldId="307"/>
            <ac:spMk id="12" creationId="{5C347B3A-7127-4292-8618-D791EDF69907}"/>
          </ac:spMkLst>
        </pc:spChg>
        <pc:spChg chg="add mod">
          <ac:chgData name="Prashant Acharya" userId="0f9a4d6bb4c4508b" providerId="LiveId" clId="{0B2869F2-CF0A-4B4D-A007-4A7CD8EF778D}" dt="2020-09-07T06:25:06.488" v="17139" actId="164"/>
          <ac:spMkLst>
            <pc:docMk/>
            <pc:sldMk cId="3265745590" sldId="307"/>
            <ac:spMk id="14" creationId="{0006863A-4844-4DCE-8171-3D69980CB902}"/>
          </ac:spMkLst>
        </pc:spChg>
        <pc:spChg chg="add mod">
          <ac:chgData name="Prashant Acharya" userId="0f9a4d6bb4c4508b" providerId="LiveId" clId="{0B2869F2-CF0A-4B4D-A007-4A7CD8EF778D}" dt="2020-09-07T06:25:06.488" v="17139" actId="164"/>
          <ac:spMkLst>
            <pc:docMk/>
            <pc:sldMk cId="3265745590" sldId="307"/>
            <ac:spMk id="16" creationId="{63A82CCD-18C3-4328-8162-FED219B5D57A}"/>
          </ac:spMkLst>
        </pc:spChg>
        <pc:spChg chg="add mod">
          <ac:chgData name="Prashant Acharya" userId="0f9a4d6bb4c4508b" providerId="LiveId" clId="{0B2869F2-CF0A-4B4D-A007-4A7CD8EF778D}" dt="2020-09-07T06:26:23.782" v="17167" actId="27636"/>
          <ac:spMkLst>
            <pc:docMk/>
            <pc:sldMk cId="3265745590" sldId="307"/>
            <ac:spMk id="43" creationId="{D0DD69C4-ADE0-41CC-9A54-C6C25A7F2BF4}"/>
          </ac:spMkLst>
        </pc:spChg>
        <pc:grpChg chg="add mod">
          <ac:chgData name="Prashant Acharya" userId="0f9a4d6bb4c4508b" providerId="LiveId" clId="{0B2869F2-CF0A-4B4D-A007-4A7CD8EF778D}" dt="2020-09-07T06:27:51.802" v="17172" actId="1076"/>
          <ac:grpSpMkLst>
            <pc:docMk/>
            <pc:sldMk cId="3265745590" sldId="307"/>
            <ac:grpSpMk id="42" creationId="{477BB7D7-05D4-4DBB-AFB7-282321641B89}"/>
          </ac:grpSpMkLst>
        </pc:grpChg>
        <pc:cxnChg chg="add del mod">
          <ac:chgData name="Prashant Acharya" userId="0f9a4d6bb4c4508b" providerId="LiveId" clId="{0B2869F2-CF0A-4B4D-A007-4A7CD8EF778D}" dt="2020-09-07T06:00:09.220" v="16446" actId="478"/>
          <ac:cxnSpMkLst>
            <pc:docMk/>
            <pc:sldMk cId="3265745590" sldId="307"/>
            <ac:cxnSpMk id="18" creationId="{7AA22973-8EDB-412E-A6B9-D928356CC476}"/>
          </ac:cxnSpMkLst>
        </pc:cxnChg>
        <pc:cxnChg chg="add mod">
          <ac:chgData name="Prashant Acharya" userId="0f9a4d6bb4c4508b" providerId="LiveId" clId="{0B2869F2-CF0A-4B4D-A007-4A7CD8EF778D}" dt="2020-09-07T06:25:06.488" v="17139" actId="164"/>
          <ac:cxnSpMkLst>
            <pc:docMk/>
            <pc:sldMk cId="3265745590" sldId="307"/>
            <ac:cxnSpMk id="22" creationId="{982D8C0A-C015-4335-A6F5-C449EC1D03D2}"/>
          </ac:cxnSpMkLst>
        </pc:cxnChg>
        <pc:cxnChg chg="add mod">
          <ac:chgData name="Prashant Acharya" userId="0f9a4d6bb4c4508b" providerId="LiveId" clId="{0B2869F2-CF0A-4B4D-A007-4A7CD8EF778D}" dt="2020-09-07T06:28:18.202" v="17174" actId="14100"/>
          <ac:cxnSpMkLst>
            <pc:docMk/>
            <pc:sldMk cId="3265745590" sldId="307"/>
            <ac:cxnSpMk id="23" creationId="{6F75AF28-70FF-49D6-831E-C093C1F6D5A9}"/>
          </ac:cxnSpMkLst>
        </pc:cxnChg>
        <pc:cxnChg chg="add mod">
          <ac:chgData name="Prashant Acharya" userId="0f9a4d6bb4c4508b" providerId="LiveId" clId="{0B2869F2-CF0A-4B4D-A007-4A7CD8EF778D}" dt="2020-09-07T06:25:06.488" v="17139" actId="164"/>
          <ac:cxnSpMkLst>
            <pc:docMk/>
            <pc:sldMk cId="3265745590" sldId="307"/>
            <ac:cxnSpMk id="32" creationId="{27C991AD-A19F-4CD2-9FEC-96CD78914DA7}"/>
          </ac:cxnSpMkLst>
        </pc:cxnChg>
        <pc:cxnChg chg="add mod">
          <ac:chgData name="Prashant Acharya" userId="0f9a4d6bb4c4508b" providerId="LiveId" clId="{0B2869F2-CF0A-4B4D-A007-4A7CD8EF778D}" dt="2020-09-07T06:25:06.488" v="17139" actId="164"/>
          <ac:cxnSpMkLst>
            <pc:docMk/>
            <pc:sldMk cId="3265745590" sldId="307"/>
            <ac:cxnSpMk id="34" creationId="{4E023BF7-6514-45FC-ACB9-8C70CE662B6E}"/>
          </ac:cxnSpMkLst>
        </pc:cxnChg>
        <pc:cxnChg chg="add mod">
          <ac:chgData name="Prashant Acharya" userId="0f9a4d6bb4c4508b" providerId="LiveId" clId="{0B2869F2-CF0A-4B4D-A007-4A7CD8EF778D}" dt="2020-09-07T06:25:06.488" v="17139" actId="164"/>
          <ac:cxnSpMkLst>
            <pc:docMk/>
            <pc:sldMk cId="3265745590" sldId="307"/>
            <ac:cxnSpMk id="38" creationId="{8CB81E3D-9623-4680-965A-02A67301DF1E}"/>
          </ac:cxnSpMkLst>
        </pc:cxnChg>
      </pc:sldChg>
      <pc:sldChg chg="delSp modSp new mod">
        <pc:chgData name="Prashant Acharya" userId="0f9a4d6bb4c4508b" providerId="LiveId" clId="{0B2869F2-CF0A-4B4D-A007-4A7CD8EF778D}" dt="2020-09-07T06:12:34.971" v="16488" actId="20577"/>
        <pc:sldMkLst>
          <pc:docMk/>
          <pc:sldMk cId="2345198452" sldId="308"/>
        </pc:sldMkLst>
        <pc:spChg chg="mod">
          <ac:chgData name="Prashant Acharya" userId="0f9a4d6bb4c4508b" providerId="LiveId" clId="{0B2869F2-CF0A-4B4D-A007-4A7CD8EF778D}" dt="2020-09-07T06:12:34.971" v="16488" actId="20577"/>
          <ac:spMkLst>
            <pc:docMk/>
            <pc:sldMk cId="2345198452" sldId="308"/>
            <ac:spMk id="2" creationId="{4742294F-7C5E-49CE-8E6E-A979C44A6B71}"/>
          </ac:spMkLst>
        </pc:spChg>
        <pc:spChg chg="del">
          <ac:chgData name="Prashant Acharya" userId="0f9a4d6bb4c4508b" providerId="LiveId" clId="{0B2869F2-CF0A-4B4D-A007-4A7CD8EF778D}" dt="2020-09-07T06:12:27.823" v="16474" actId="478"/>
          <ac:spMkLst>
            <pc:docMk/>
            <pc:sldMk cId="2345198452" sldId="308"/>
            <ac:spMk id="3" creationId="{9D927973-BFFB-4180-A514-F52F34215F10}"/>
          </ac:spMkLst>
        </pc:spChg>
      </pc:sldChg>
      <pc:sldChg chg="delSp modSp new mod">
        <pc:chgData name="Prashant Acharya" userId="0f9a4d6bb4c4508b" providerId="LiveId" clId="{0B2869F2-CF0A-4B4D-A007-4A7CD8EF778D}" dt="2020-09-07T10:17:21.089" v="26446" actId="6549"/>
        <pc:sldMkLst>
          <pc:docMk/>
          <pc:sldMk cId="571923841" sldId="309"/>
        </pc:sldMkLst>
        <pc:spChg chg="del">
          <ac:chgData name="Prashant Acharya" userId="0f9a4d6bb4c4508b" providerId="LiveId" clId="{0B2869F2-CF0A-4B4D-A007-4A7CD8EF778D}" dt="2020-09-07T06:13:56.900" v="16501" actId="478"/>
          <ac:spMkLst>
            <pc:docMk/>
            <pc:sldMk cId="571923841" sldId="309"/>
            <ac:spMk id="2" creationId="{94BE036B-87FB-4965-BB0F-41259843BB8C}"/>
          </ac:spMkLst>
        </pc:spChg>
        <pc:spChg chg="mod">
          <ac:chgData name="Prashant Acharya" userId="0f9a4d6bb4c4508b" providerId="LiveId" clId="{0B2869F2-CF0A-4B4D-A007-4A7CD8EF778D}" dt="2020-09-07T10:17:21.089" v="26446" actId="6549"/>
          <ac:spMkLst>
            <pc:docMk/>
            <pc:sldMk cId="571923841" sldId="309"/>
            <ac:spMk id="3" creationId="{7F1057E5-A7F4-408E-8BF9-FBBAF82B4821}"/>
          </ac:spMkLst>
        </pc:spChg>
      </pc:sldChg>
      <pc:sldChg chg="addSp delSp modSp add mod">
        <pc:chgData name="Prashant Acharya" userId="0f9a4d6bb4c4508b" providerId="LiveId" clId="{0B2869F2-CF0A-4B4D-A007-4A7CD8EF778D}" dt="2020-09-07T07:12:21.483" v="19264" actId="113"/>
        <pc:sldMkLst>
          <pc:docMk/>
          <pc:sldMk cId="2026177998" sldId="310"/>
        </pc:sldMkLst>
        <pc:spChg chg="del mod">
          <ac:chgData name="Prashant Acharya" userId="0f9a4d6bb4c4508b" providerId="LiveId" clId="{0B2869F2-CF0A-4B4D-A007-4A7CD8EF778D}" dt="2020-09-07T06:41:26.709" v="17763" actId="3680"/>
          <ac:spMkLst>
            <pc:docMk/>
            <pc:sldMk cId="2026177998" sldId="310"/>
            <ac:spMk id="3" creationId="{F51BC9BA-5180-4CA9-B202-F1CEAA3DC269}"/>
          </ac:spMkLst>
        </pc:spChg>
        <pc:spChg chg="add mod">
          <ac:chgData name="Prashant Acharya" userId="0f9a4d6bb4c4508b" providerId="LiveId" clId="{0B2869F2-CF0A-4B4D-A007-4A7CD8EF778D}" dt="2020-09-07T06:46:47.025" v="18155" actId="1076"/>
          <ac:spMkLst>
            <pc:docMk/>
            <pc:sldMk cId="2026177998" sldId="310"/>
            <ac:spMk id="4" creationId="{27E35047-11BD-45F0-B5F9-500559771325}"/>
          </ac:spMkLst>
        </pc:spChg>
        <pc:spChg chg="mod">
          <ac:chgData name="Prashant Acharya" userId="0f9a4d6bb4c4508b" providerId="LiveId" clId="{0B2869F2-CF0A-4B4D-A007-4A7CD8EF778D}" dt="2020-09-07T06:46:14.381" v="18129" actId="20577"/>
          <ac:spMkLst>
            <pc:docMk/>
            <pc:sldMk cId="2026177998" sldId="310"/>
            <ac:spMk id="6" creationId="{27E65E20-4A0A-42FE-8A98-8135BBEDB502}"/>
          </ac:spMkLst>
        </pc:spChg>
        <pc:graphicFrameChg chg="add mod ord modGraphic">
          <ac:chgData name="Prashant Acharya" userId="0f9a4d6bb4c4508b" providerId="LiveId" clId="{0B2869F2-CF0A-4B4D-A007-4A7CD8EF778D}" dt="2020-09-07T06:59:04.203" v="18859" actId="122"/>
          <ac:graphicFrameMkLst>
            <pc:docMk/>
            <pc:sldMk cId="2026177998" sldId="310"/>
            <ac:graphicFrameMk id="2" creationId="{D4E36E2B-57C5-4CD6-9D48-AD51C69C0319}"/>
          </ac:graphicFrameMkLst>
        </pc:graphicFrameChg>
        <pc:graphicFrameChg chg="add mod modGraphic">
          <ac:chgData name="Prashant Acharya" userId="0f9a4d6bb4c4508b" providerId="LiveId" clId="{0B2869F2-CF0A-4B4D-A007-4A7CD8EF778D}" dt="2020-09-07T07:12:21.483" v="19264" actId="113"/>
          <ac:graphicFrameMkLst>
            <pc:docMk/>
            <pc:sldMk cId="2026177998" sldId="310"/>
            <ac:graphicFrameMk id="7" creationId="{BE5FC6A9-7918-40F7-B3A7-202B9BA605F8}"/>
          </ac:graphicFrameMkLst>
        </pc:graphicFrameChg>
      </pc:sldChg>
      <pc:sldChg chg="add">
        <pc:chgData name="Prashant Acharya" userId="0f9a4d6bb4c4508b" providerId="LiveId" clId="{0B2869F2-CF0A-4B4D-A007-4A7CD8EF778D}" dt="2020-09-07T08:28:37.523" v="19395"/>
        <pc:sldMkLst>
          <pc:docMk/>
          <pc:sldMk cId="1373159045" sldId="311"/>
        </pc:sldMkLst>
      </pc:sldChg>
      <pc:sldChg chg="addSp delSp modSp new mod ord setBg modNotesTx">
        <pc:chgData name="Prashant Acharya" userId="0f9a4d6bb4c4508b" providerId="LiveId" clId="{0B2869F2-CF0A-4B4D-A007-4A7CD8EF778D}" dt="2020-09-07T08:53:27.362" v="20696" actId="20577"/>
        <pc:sldMkLst>
          <pc:docMk/>
          <pc:sldMk cId="1568706033" sldId="312"/>
        </pc:sldMkLst>
        <pc:spChg chg="del">
          <ac:chgData name="Prashant Acharya" userId="0f9a4d6bb4c4508b" providerId="LiveId" clId="{0B2869F2-CF0A-4B4D-A007-4A7CD8EF778D}" dt="2020-09-07T08:31:36.251" v="19453" actId="478"/>
          <ac:spMkLst>
            <pc:docMk/>
            <pc:sldMk cId="1568706033" sldId="312"/>
            <ac:spMk id="2" creationId="{50164ABF-176C-41B8-9AF0-2602E956BDF5}"/>
          </ac:spMkLst>
        </pc:spChg>
        <pc:spChg chg="mod ord">
          <ac:chgData name="Prashant Acharya" userId="0f9a4d6bb4c4508b" providerId="LiveId" clId="{0B2869F2-CF0A-4B4D-A007-4A7CD8EF778D}" dt="2020-09-07T08:45:16.541" v="20526" actId="27636"/>
          <ac:spMkLst>
            <pc:docMk/>
            <pc:sldMk cId="1568706033" sldId="312"/>
            <ac:spMk id="3" creationId="{CA309ED7-D9F7-46C6-9A5D-BF933D20A94F}"/>
          </ac:spMkLst>
        </pc:spChg>
        <pc:spChg chg="add mod">
          <ac:chgData name="Prashant Acharya" userId="0f9a4d6bb4c4508b" providerId="LiveId" clId="{0B2869F2-CF0A-4B4D-A007-4A7CD8EF778D}" dt="2020-09-07T08:46:34.314" v="20540" actId="21"/>
          <ac:spMkLst>
            <pc:docMk/>
            <pc:sldMk cId="1568706033" sldId="312"/>
            <ac:spMk id="5" creationId="{0261CD26-BCD4-4711-8BAF-5AA6D42D1509}"/>
          </ac:spMkLst>
        </pc:spChg>
        <pc:spChg chg="add del mod">
          <ac:chgData name="Prashant Acharya" userId="0f9a4d6bb4c4508b" providerId="LiveId" clId="{0B2869F2-CF0A-4B4D-A007-4A7CD8EF778D}" dt="2020-09-07T08:43:58.833" v="20509" actId="22"/>
          <ac:spMkLst>
            <pc:docMk/>
            <pc:sldMk cId="1568706033" sldId="312"/>
            <ac:spMk id="9" creationId="{6DDA03D9-0074-46FB-A18D-AA8FDA8DBF16}"/>
          </ac:spMkLst>
        </pc:spChg>
        <pc:spChg chg="add del mod">
          <ac:chgData name="Prashant Acharya" userId="0f9a4d6bb4c4508b" providerId="LiveId" clId="{0B2869F2-CF0A-4B4D-A007-4A7CD8EF778D}" dt="2020-09-07T08:46:38.017" v="20542" actId="20577"/>
          <ac:spMkLst>
            <pc:docMk/>
            <pc:sldMk cId="1568706033" sldId="312"/>
            <ac:spMk id="11" creationId="{32CCB943-972C-4700-9781-47D02A062A4D}"/>
          </ac:spMkLst>
        </pc:spChg>
        <pc:spChg chg="add del mod">
          <ac:chgData name="Prashant Acharya" userId="0f9a4d6bb4c4508b" providerId="LiveId" clId="{0B2869F2-CF0A-4B4D-A007-4A7CD8EF778D}" dt="2020-09-07T08:46:31.246" v="20539" actId="478"/>
          <ac:spMkLst>
            <pc:docMk/>
            <pc:sldMk cId="1568706033" sldId="312"/>
            <ac:spMk id="13" creationId="{378F91F2-8F2D-4D35-A5A9-7DC8D9D81FE2}"/>
          </ac:spMkLst>
        </pc:spChg>
        <pc:picChg chg="add mod">
          <ac:chgData name="Prashant Acharya" userId="0f9a4d6bb4c4508b" providerId="LiveId" clId="{0B2869F2-CF0A-4B4D-A007-4A7CD8EF778D}" dt="2020-09-07T08:46:22.264" v="20535" actId="1076"/>
          <ac:picMkLst>
            <pc:docMk/>
            <pc:sldMk cId="1568706033" sldId="312"/>
            <ac:picMk id="7" creationId="{6148B708-EA34-4BF8-9A08-998E733C62BB}"/>
          </ac:picMkLst>
        </pc:picChg>
      </pc:sldChg>
      <pc:sldChg chg="addSp delSp modSp add mod setBg">
        <pc:chgData name="Prashant Acharya" userId="0f9a4d6bb4c4508b" providerId="LiveId" clId="{0B2869F2-CF0A-4B4D-A007-4A7CD8EF778D}" dt="2020-09-07T08:51:59.647" v="20587" actId="692"/>
        <pc:sldMkLst>
          <pc:docMk/>
          <pc:sldMk cId="1919600576" sldId="313"/>
        </pc:sldMkLst>
        <pc:spChg chg="del">
          <ac:chgData name="Prashant Acharya" userId="0f9a4d6bb4c4508b" providerId="LiveId" clId="{0B2869F2-CF0A-4B4D-A007-4A7CD8EF778D}" dt="2020-09-07T08:40:37.534" v="20442" actId="478"/>
          <ac:spMkLst>
            <pc:docMk/>
            <pc:sldMk cId="1919600576" sldId="313"/>
            <ac:spMk id="3" creationId="{CA309ED7-D9F7-46C6-9A5D-BF933D20A94F}"/>
          </ac:spMkLst>
        </pc:spChg>
        <pc:spChg chg="add del mod">
          <ac:chgData name="Prashant Acharya" userId="0f9a4d6bb4c4508b" providerId="LiveId" clId="{0B2869F2-CF0A-4B4D-A007-4A7CD8EF778D}" dt="2020-09-07T08:40:40.867" v="20443" actId="478"/>
          <ac:spMkLst>
            <pc:docMk/>
            <pc:sldMk cId="1919600576" sldId="313"/>
            <ac:spMk id="4" creationId="{CC66111D-054A-4D16-91FA-14C870824C44}"/>
          </ac:spMkLst>
        </pc:spChg>
        <pc:spChg chg="mod">
          <ac:chgData name="Prashant Acharya" userId="0f9a4d6bb4c4508b" providerId="LiveId" clId="{0B2869F2-CF0A-4B4D-A007-4A7CD8EF778D}" dt="2020-09-07T08:50:28.183" v="20565" actId="20577"/>
          <ac:spMkLst>
            <pc:docMk/>
            <pc:sldMk cId="1919600576" sldId="313"/>
            <ac:spMk id="5" creationId="{0261CD26-BCD4-4711-8BAF-5AA6D42D1509}"/>
          </ac:spMkLst>
        </pc:spChg>
        <pc:picChg chg="add del mod">
          <ac:chgData name="Prashant Acharya" userId="0f9a4d6bb4c4508b" providerId="LiveId" clId="{0B2869F2-CF0A-4B4D-A007-4A7CD8EF778D}" dt="2020-09-07T08:41:22.328" v="20453" actId="21"/>
          <ac:picMkLst>
            <pc:docMk/>
            <pc:sldMk cId="1919600576" sldId="313"/>
            <ac:picMk id="7" creationId="{799C9D73-012E-48F7-8827-C3C6621B9024}"/>
          </ac:picMkLst>
        </pc:picChg>
        <pc:picChg chg="add mod">
          <ac:chgData name="Prashant Acharya" userId="0f9a4d6bb4c4508b" providerId="LiveId" clId="{0B2869F2-CF0A-4B4D-A007-4A7CD8EF778D}" dt="2020-09-07T08:51:59.647" v="20587" actId="692"/>
          <ac:picMkLst>
            <pc:docMk/>
            <pc:sldMk cId="1919600576" sldId="313"/>
            <ac:picMk id="9" creationId="{278FBE02-F5DB-4B6E-86FB-7FE181EAE076}"/>
          </ac:picMkLst>
        </pc:picChg>
      </pc:sldChg>
      <pc:sldChg chg="addSp delSp modSp new mod">
        <pc:chgData name="Prashant Acharya" userId="0f9a4d6bb4c4508b" providerId="LiveId" clId="{0B2869F2-CF0A-4B4D-A007-4A7CD8EF778D}" dt="2020-09-07T08:58:00.494" v="21033" actId="14100"/>
        <pc:sldMkLst>
          <pc:docMk/>
          <pc:sldMk cId="4054164061" sldId="314"/>
        </pc:sldMkLst>
        <pc:spChg chg="del">
          <ac:chgData name="Prashant Acharya" userId="0f9a4d6bb4c4508b" providerId="LiveId" clId="{0B2869F2-CF0A-4B4D-A007-4A7CD8EF778D}" dt="2020-09-07T08:54:30.286" v="20699" actId="478"/>
          <ac:spMkLst>
            <pc:docMk/>
            <pc:sldMk cId="4054164061" sldId="314"/>
            <ac:spMk id="2" creationId="{386303E8-0A77-4321-8D54-A10F3FE91F8B}"/>
          </ac:spMkLst>
        </pc:spChg>
        <pc:spChg chg="mod">
          <ac:chgData name="Prashant Acharya" userId="0f9a4d6bb4c4508b" providerId="LiveId" clId="{0B2869F2-CF0A-4B4D-A007-4A7CD8EF778D}" dt="2020-09-07T08:58:00.494" v="21033" actId="14100"/>
          <ac:spMkLst>
            <pc:docMk/>
            <pc:sldMk cId="4054164061" sldId="314"/>
            <ac:spMk id="3" creationId="{FD02AA58-D8C9-4CA0-A18A-F5205A238A00}"/>
          </ac:spMkLst>
        </pc:spChg>
        <pc:spChg chg="add mod">
          <ac:chgData name="Prashant Acharya" userId="0f9a4d6bb4c4508b" providerId="LiveId" clId="{0B2869F2-CF0A-4B4D-A007-4A7CD8EF778D}" dt="2020-09-07T08:55:05.814" v="20727" actId="20577"/>
          <ac:spMkLst>
            <pc:docMk/>
            <pc:sldMk cId="4054164061" sldId="314"/>
            <ac:spMk id="5" creationId="{F5A757D1-2710-498A-89D0-9B5A24DA1443}"/>
          </ac:spMkLst>
        </pc:spChg>
      </pc:sldChg>
      <pc:sldChg chg="add">
        <pc:chgData name="Prashant Acharya" userId="0f9a4d6bb4c4508b" providerId="LiveId" clId="{0B2869F2-CF0A-4B4D-A007-4A7CD8EF778D}" dt="2020-09-07T08:58:40.053" v="21034"/>
        <pc:sldMkLst>
          <pc:docMk/>
          <pc:sldMk cId="2548730448" sldId="315"/>
        </pc:sldMkLst>
      </pc:sldChg>
      <pc:sldChg chg="delSp modSp new mod">
        <pc:chgData name="Prashant Acharya" userId="0f9a4d6bb4c4508b" providerId="LiveId" clId="{0B2869F2-CF0A-4B4D-A007-4A7CD8EF778D}" dt="2020-09-07T08:59:18.342" v="21070" actId="20577"/>
        <pc:sldMkLst>
          <pc:docMk/>
          <pc:sldMk cId="737721704" sldId="316"/>
        </pc:sldMkLst>
        <pc:spChg chg="mod">
          <ac:chgData name="Prashant Acharya" userId="0f9a4d6bb4c4508b" providerId="LiveId" clId="{0B2869F2-CF0A-4B4D-A007-4A7CD8EF778D}" dt="2020-09-07T08:59:18.342" v="21070" actId="20577"/>
          <ac:spMkLst>
            <pc:docMk/>
            <pc:sldMk cId="737721704" sldId="316"/>
            <ac:spMk id="2" creationId="{4D284493-BED6-4513-B999-4DF08F9AE4C7}"/>
          </ac:spMkLst>
        </pc:spChg>
        <pc:spChg chg="del">
          <ac:chgData name="Prashant Acharya" userId="0f9a4d6bb4c4508b" providerId="LiveId" clId="{0B2869F2-CF0A-4B4D-A007-4A7CD8EF778D}" dt="2020-09-07T08:59:03.994" v="21036" actId="478"/>
          <ac:spMkLst>
            <pc:docMk/>
            <pc:sldMk cId="737721704" sldId="316"/>
            <ac:spMk id="3" creationId="{06951B78-6BC6-4330-B81F-64813E3DA7D3}"/>
          </ac:spMkLst>
        </pc:spChg>
      </pc:sldChg>
      <pc:sldChg chg="addSp delSp modSp new mod">
        <pc:chgData name="Prashant Acharya" userId="0f9a4d6bb4c4508b" providerId="LiveId" clId="{0B2869F2-CF0A-4B4D-A007-4A7CD8EF778D}" dt="2020-09-07T09:13:13.647" v="22051" actId="115"/>
        <pc:sldMkLst>
          <pc:docMk/>
          <pc:sldMk cId="339856610" sldId="317"/>
        </pc:sldMkLst>
        <pc:spChg chg="del">
          <ac:chgData name="Prashant Acharya" userId="0f9a4d6bb4c4508b" providerId="LiveId" clId="{0B2869F2-CF0A-4B4D-A007-4A7CD8EF778D}" dt="2020-09-07T08:59:31.150" v="21075" actId="478"/>
          <ac:spMkLst>
            <pc:docMk/>
            <pc:sldMk cId="339856610" sldId="317"/>
            <ac:spMk id="2" creationId="{A4D8C8C5-2D96-4A7F-80CE-0B1996CBA8F8}"/>
          </ac:spMkLst>
        </pc:spChg>
        <pc:spChg chg="mod">
          <ac:chgData name="Prashant Acharya" userId="0f9a4d6bb4c4508b" providerId="LiveId" clId="{0B2869F2-CF0A-4B4D-A007-4A7CD8EF778D}" dt="2020-09-07T09:13:13.647" v="22051" actId="115"/>
          <ac:spMkLst>
            <pc:docMk/>
            <pc:sldMk cId="339856610" sldId="317"/>
            <ac:spMk id="3" creationId="{A5532CF0-BFEC-4812-89A6-EF8247D58B9E}"/>
          </ac:spMkLst>
        </pc:spChg>
        <pc:spChg chg="add del mod">
          <ac:chgData name="Prashant Acharya" userId="0f9a4d6bb4c4508b" providerId="LiveId" clId="{0B2869F2-CF0A-4B4D-A007-4A7CD8EF778D}" dt="2020-09-07T08:59:41.190" v="21094" actId="20577"/>
          <ac:spMkLst>
            <pc:docMk/>
            <pc:sldMk cId="339856610" sldId="317"/>
            <ac:spMk id="5" creationId="{F8032EA9-E89D-4BCE-BAFD-5AA7DCEC95C7}"/>
          </ac:spMkLst>
        </pc:spChg>
      </pc:sldChg>
      <pc:sldChg chg="add">
        <pc:chgData name="Prashant Acharya" userId="0f9a4d6bb4c4508b" providerId="LiveId" clId="{0B2869F2-CF0A-4B4D-A007-4A7CD8EF778D}" dt="2020-09-07T09:15:07.901" v="22052"/>
        <pc:sldMkLst>
          <pc:docMk/>
          <pc:sldMk cId="657081439" sldId="318"/>
        </pc:sldMkLst>
      </pc:sldChg>
      <pc:sldChg chg="addSp delSp modSp new mod">
        <pc:chgData name="Prashant Acharya" userId="0f9a4d6bb4c4508b" providerId="LiveId" clId="{0B2869F2-CF0A-4B4D-A007-4A7CD8EF778D}" dt="2020-09-07T10:21:16.692" v="26563" actId="20577"/>
        <pc:sldMkLst>
          <pc:docMk/>
          <pc:sldMk cId="1400170409" sldId="319"/>
        </pc:sldMkLst>
        <pc:spChg chg="del">
          <ac:chgData name="Prashant Acharya" userId="0f9a4d6bb4c4508b" providerId="LiveId" clId="{0B2869F2-CF0A-4B4D-A007-4A7CD8EF778D}" dt="2020-09-07T09:15:50.653" v="22055" actId="478"/>
          <ac:spMkLst>
            <pc:docMk/>
            <pc:sldMk cId="1400170409" sldId="319"/>
            <ac:spMk id="2" creationId="{86C94AF7-1C28-42C7-AEEE-3C916CD583C4}"/>
          </ac:spMkLst>
        </pc:spChg>
        <pc:spChg chg="mod">
          <ac:chgData name="Prashant Acharya" userId="0f9a4d6bb4c4508b" providerId="LiveId" clId="{0B2869F2-CF0A-4B4D-A007-4A7CD8EF778D}" dt="2020-09-07T10:21:16.692" v="26563" actId="20577"/>
          <ac:spMkLst>
            <pc:docMk/>
            <pc:sldMk cId="1400170409" sldId="319"/>
            <ac:spMk id="3" creationId="{DDC78788-E9D1-4CA9-9F78-8DD951BE2C82}"/>
          </ac:spMkLst>
        </pc:spChg>
        <pc:spChg chg="add mod">
          <ac:chgData name="Prashant Acharya" userId="0f9a4d6bb4c4508b" providerId="LiveId" clId="{0B2869F2-CF0A-4B4D-A007-4A7CD8EF778D}" dt="2020-09-07T09:52:17.199" v="24652" actId="21"/>
          <ac:spMkLst>
            <pc:docMk/>
            <pc:sldMk cId="1400170409" sldId="319"/>
            <ac:spMk id="5" creationId="{AA3C15CE-ED00-47B1-B5D3-7E460B38C61E}"/>
          </ac:spMkLst>
        </pc:spChg>
      </pc:sldChg>
      <pc:sldChg chg="addSp delSp modSp new mod">
        <pc:chgData name="Prashant Acharya" userId="0f9a4d6bb4c4508b" providerId="LiveId" clId="{0B2869F2-CF0A-4B4D-A007-4A7CD8EF778D}" dt="2020-09-07T09:44:49.402" v="23809" actId="27636"/>
        <pc:sldMkLst>
          <pc:docMk/>
          <pc:sldMk cId="197905367" sldId="320"/>
        </pc:sldMkLst>
        <pc:spChg chg="del">
          <ac:chgData name="Prashant Acharya" userId="0f9a4d6bb4c4508b" providerId="LiveId" clId="{0B2869F2-CF0A-4B4D-A007-4A7CD8EF778D}" dt="2020-09-07T09:22:36.585" v="22388" actId="478"/>
          <ac:spMkLst>
            <pc:docMk/>
            <pc:sldMk cId="197905367" sldId="320"/>
            <ac:spMk id="2" creationId="{BE219B14-6500-403F-B853-58F5C798808F}"/>
          </ac:spMkLst>
        </pc:spChg>
        <pc:spChg chg="mod">
          <ac:chgData name="Prashant Acharya" userId="0f9a4d6bb4c4508b" providerId="LiveId" clId="{0B2869F2-CF0A-4B4D-A007-4A7CD8EF778D}" dt="2020-09-07T09:44:49.402" v="23809" actId="27636"/>
          <ac:spMkLst>
            <pc:docMk/>
            <pc:sldMk cId="197905367" sldId="320"/>
            <ac:spMk id="3" creationId="{AFF70921-2492-47F6-B61D-9896FC3AE26C}"/>
          </ac:spMkLst>
        </pc:spChg>
        <pc:spChg chg="add mod">
          <ac:chgData name="Prashant Acharya" userId="0f9a4d6bb4c4508b" providerId="LiveId" clId="{0B2869F2-CF0A-4B4D-A007-4A7CD8EF778D}" dt="2020-09-07T09:32:45.181" v="22960" actId="20577"/>
          <ac:spMkLst>
            <pc:docMk/>
            <pc:sldMk cId="197905367" sldId="320"/>
            <ac:spMk id="5" creationId="{0E260217-B507-4C3F-827A-9FC3B08B1BDD}"/>
          </ac:spMkLst>
        </pc:spChg>
      </pc:sldChg>
      <pc:sldChg chg="modSp add mod">
        <pc:chgData name="Prashant Acharya" userId="0f9a4d6bb4c4508b" providerId="LiveId" clId="{0B2869F2-CF0A-4B4D-A007-4A7CD8EF778D}" dt="2020-09-07T09:42:48.109" v="23723" actId="20577"/>
        <pc:sldMkLst>
          <pc:docMk/>
          <pc:sldMk cId="2754517910" sldId="321"/>
        </pc:sldMkLst>
        <pc:spChg chg="mod">
          <ac:chgData name="Prashant Acharya" userId="0f9a4d6bb4c4508b" providerId="LiveId" clId="{0B2869F2-CF0A-4B4D-A007-4A7CD8EF778D}" dt="2020-09-07T09:42:48.109" v="23723" actId="20577"/>
          <ac:spMkLst>
            <pc:docMk/>
            <pc:sldMk cId="2754517910" sldId="321"/>
            <ac:spMk id="3" creationId="{AFF70921-2492-47F6-B61D-9896FC3AE26C}"/>
          </ac:spMkLst>
        </pc:spChg>
        <pc:spChg chg="mod">
          <ac:chgData name="Prashant Acharya" userId="0f9a4d6bb4c4508b" providerId="LiveId" clId="{0B2869F2-CF0A-4B4D-A007-4A7CD8EF778D}" dt="2020-09-07T09:33:14.254" v="22993" actId="20577"/>
          <ac:spMkLst>
            <pc:docMk/>
            <pc:sldMk cId="2754517910" sldId="321"/>
            <ac:spMk id="5" creationId="{0E260217-B507-4C3F-827A-9FC3B08B1BDD}"/>
          </ac:spMkLst>
        </pc:spChg>
      </pc:sldChg>
      <pc:sldChg chg="add">
        <pc:chgData name="Prashant Acharya" userId="0f9a4d6bb4c4508b" providerId="LiveId" clId="{0B2869F2-CF0A-4B4D-A007-4A7CD8EF778D}" dt="2020-09-07T09:45:40.405" v="23810"/>
        <pc:sldMkLst>
          <pc:docMk/>
          <pc:sldMk cId="795642217" sldId="322"/>
        </pc:sldMkLst>
      </pc:sldChg>
      <pc:sldChg chg="modSp add mod">
        <pc:chgData name="Prashant Acharya" userId="0f9a4d6bb4c4508b" providerId="LiveId" clId="{0B2869F2-CF0A-4B4D-A007-4A7CD8EF778D}" dt="2020-09-07T09:57:23.830" v="25380" actId="20577"/>
        <pc:sldMkLst>
          <pc:docMk/>
          <pc:sldMk cId="1975310016" sldId="323"/>
        </pc:sldMkLst>
        <pc:spChg chg="mod">
          <ac:chgData name="Prashant Acharya" userId="0f9a4d6bb4c4508b" providerId="LiveId" clId="{0B2869F2-CF0A-4B4D-A007-4A7CD8EF778D}" dt="2020-09-07T09:57:23.830" v="25380" actId="20577"/>
          <ac:spMkLst>
            <pc:docMk/>
            <pc:sldMk cId="1975310016" sldId="323"/>
            <ac:spMk id="3" creationId="{DDC78788-E9D1-4CA9-9F78-8DD951BE2C82}"/>
          </ac:spMkLst>
        </pc:spChg>
        <pc:spChg chg="mod">
          <ac:chgData name="Prashant Acharya" userId="0f9a4d6bb4c4508b" providerId="LiveId" clId="{0B2869F2-CF0A-4B4D-A007-4A7CD8EF778D}" dt="2020-09-07T09:52:33.972" v="24681" actId="20577"/>
          <ac:spMkLst>
            <pc:docMk/>
            <pc:sldMk cId="1975310016" sldId="323"/>
            <ac:spMk id="5" creationId="{AA3C15CE-ED00-47B1-B5D3-7E460B38C61E}"/>
          </ac:spMkLst>
        </pc:spChg>
      </pc:sldChg>
      <pc:sldChg chg="modSp add mod">
        <pc:chgData name="Prashant Acharya" userId="0f9a4d6bb4c4508b" providerId="LiveId" clId="{0B2869F2-CF0A-4B4D-A007-4A7CD8EF778D}" dt="2020-09-07T10:25:12.846" v="26598" actId="115"/>
        <pc:sldMkLst>
          <pc:docMk/>
          <pc:sldMk cId="4195638901" sldId="324"/>
        </pc:sldMkLst>
        <pc:spChg chg="mod">
          <ac:chgData name="Prashant Acharya" userId="0f9a4d6bb4c4508b" providerId="LiveId" clId="{0B2869F2-CF0A-4B4D-A007-4A7CD8EF778D}" dt="2020-09-07T10:25:12.846" v="26598" actId="115"/>
          <ac:spMkLst>
            <pc:docMk/>
            <pc:sldMk cId="4195638901" sldId="324"/>
            <ac:spMk id="3" creationId="{DDC78788-E9D1-4CA9-9F78-8DD951BE2C82}"/>
          </ac:spMkLst>
        </pc:spChg>
        <pc:spChg chg="mod">
          <ac:chgData name="Prashant Acharya" userId="0f9a4d6bb4c4508b" providerId="LiveId" clId="{0B2869F2-CF0A-4B4D-A007-4A7CD8EF778D}" dt="2020-09-07T09:57:53.951" v="25438" actId="20577"/>
          <ac:spMkLst>
            <pc:docMk/>
            <pc:sldMk cId="4195638901" sldId="324"/>
            <ac:spMk id="5" creationId="{AA3C15CE-ED00-47B1-B5D3-7E460B38C61E}"/>
          </ac:spMkLst>
        </pc:spChg>
      </pc:sldChg>
      <pc:sldChg chg="new del">
        <pc:chgData name="Prashant Acharya" userId="0f9a4d6bb4c4508b" providerId="LiveId" clId="{0B2869F2-CF0A-4B4D-A007-4A7CD8EF778D}" dt="2020-09-07T10:16:42.620" v="26421" actId="47"/>
        <pc:sldMkLst>
          <pc:docMk/>
          <pc:sldMk cId="797425910" sldId="325"/>
        </pc:sldMkLst>
      </pc:sldChg>
    </pc:docChg>
  </pc:docChgLst>
  <pc:docChgLst>
    <pc:chgData name="Prashant Acharya" userId="0f9a4d6bb4c4508b" providerId="LiveId" clId="{626B200A-4058-4747-8036-2648C2D56B20}"/>
    <pc:docChg chg="undo redo custSel mod addSld delSld modSld sldOrd">
      <pc:chgData name="Prashant Acharya" userId="0f9a4d6bb4c4508b" providerId="LiveId" clId="{626B200A-4058-4747-8036-2648C2D56B20}" dt="2020-08-30T06:38:45.243" v="16470" actId="164"/>
      <pc:docMkLst>
        <pc:docMk/>
      </pc:docMkLst>
      <pc:sldChg chg="delSp modSp mod">
        <pc:chgData name="Prashant Acharya" userId="0f9a4d6bb4c4508b" providerId="LiveId" clId="{626B200A-4058-4747-8036-2648C2D56B20}" dt="2020-08-29T08:42:25.768" v="4643" actId="1076"/>
        <pc:sldMkLst>
          <pc:docMk/>
          <pc:sldMk cId="3675288871" sldId="256"/>
        </pc:sldMkLst>
        <pc:spChg chg="mod">
          <ac:chgData name="Prashant Acharya" userId="0f9a4d6bb4c4508b" providerId="LiveId" clId="{626B200A-4058-4747-8036-2648C2D56B20}" dt="2020-08-29T08:42:25.768" v="4643" actId="1076"/>
          <ac:spMkLst>
            <pc:docMk/>
            <pc:sldMk cId="3675288871" sldId="256"/>
            <ac:spMk id="2" creationId="{3CA814BE-C1ED-4AD0-8D86-0970F6D424A5}"/>
          </ac:spMkLst>
        </pc:spChg>
        <pc:spChg chg="del">
          <ac:chgData name="Prashant Acharya" userId="0f9a4d6bb4c4508b" providerId="LiveId" clId="{626B200A-4058-4747-8036-2648C2D56B20}" dt="2020-08-29T08:42:23.128" v="4642" actId="478"/>
          <ac:spMkLst>
            <pc:docMk/>
            <pc:sldMk cId="3675288871" sldId="256"/>
            <ac:spMk id="3" creationId="{16B9005B-57D0-4411-849D-6260763EF729}"/>
          </ac:spMkLst>
        </pc:spChg>
      </pc:sldChg>
      <pc:sldChg chg="addSp delSp modSp mod modNotesTx">
        <pc:chgData name="Prashant Acharya" userId="0f9a4d6bb4c4508b" providerId="LiveId" clId="{626B200A-4058-4747-8036-2648C2D56B20}" dt="2020-08-29T08:46:31.270" v="4760" actId="313"/>
        <pc:sldMkLst>
          <pc:docMk/>
          <pc:sldMk cId="1146161541" sldId="257"/>
        </pc:sldMkLst>
        <pc:spChg chg="mod">
          <ac:chgData name="Prashant Acharya" userId="0f9a4d6bb4c4508b" providerId="LiveId" clId="{626B200A-4058-4747-8036-2648C2D56B20}" dt="2020-08-29T06:12:08.465" v="2209" actId="14100"/>
          <ac:spMkLst>
            <pc:docMk/>
            <pc:sldMk cId="1146161541" sldId="257"/>
            <ac:spMk id="3" creationId="{FB348F5B-4F98-401C-B054-2A79644B3BB1}"/>
          </ac:spMkLst>
        </pc:spChg>
        <pc:spChg chg="add mod">
          <ac:chgData name="Prashant Acharya" userId="0f9a4d6bb4c4508b" providerId="LiveId" clId="{626B200A-4058-4747-8036-2648C2D56B20}" dt="2020-08-29T06:11:28.561" v="2207" actId="1036"/>
          <ac:spMkLst>
            <pc:docMk/>
            <pc:sldMk cId="1146161541" sldId="257"/>
            <ac:spMk id="4" creationId="{46D46895-1AAA-4C7B-B4E8-7265054F394A}"/>
          </ac:spMkLst>
        </pc:spChg>
        <pc:spChg chg="add mod">
          <ac:chgData name="Prashant Acharya" userId="0f9a4d6bb4c4508b" providerId="LiveId" clId="{626B200A-4058-4747-8036-2648C2D56B20}" dt="2020-08-29T06:16:22.256" v="2440" actId="1076"/>
          <ac:spMkLst>
            <pc:docMk/>
            <pc:sldMk cId="1146161541" sldId="257"/>
            <ac:spMk id="5" creationId="{0FAED80D-0B0C-444D-A29B-1DBD2D7FD0C0}"/>
          </ac:spMkLst>
        </pc:spChg>
        <pc:spChg chg="add mod">
          <ac:chgData name="Prashant Acharya" userId="0f9a4d6bb4c4508b" providerId="LiveId" clId="{626B200A-4058-4747-8036-2648C2D56B20}" dt="2020-08-29T06:11:28.561" v="2207" actId="1036"/>
          <ac:spMkLst>
            <pc:docMk/>
            <pc:sldMk cId="1146161541" sldId="257"/>
            <ac:spMk id="6" creationId="{32D71945-D569-4369-8F1A-877E98119999}"/>
          </ac:spMkLst>
        </pc:spChg>
        <pc:spChg chg="add mod">
          <ac:chgData name="Prashant Acharya" userId="0f9a4d6bb4c4508b" providerId="LiveId" clId="{626B200A-4058-4747-8036-2648C2D56B20}" dt="2020-08-29T06:11:28.561" v="2207" actId="1036"/>
          <ac:spMkLst>
            <pc:docMk/>
            <pc:sldMk cId="1146161541" sldId="257"/>
            <ac:spMk id="9" creationId="{DB0641AB-8269-4A45-B393-C135868F7F25}"/>
          </ac:spMkLst>
        </pc:spChg>
        <pc:spChg chg="add del">
          <ac:chgData name="Prashant Acharya" userId="0f9a4d6bb4c4508b" providerId="LiveId" clId="{626B200A-4058-4747-8036-2648C2D56B20}" dt="2020-08-29T06:10:25.092" v="2176" actId="22"/>
          <ac:spMkLst>
            <pc:docMk/>
            <pc:sldMk cId="1146161541" sldId="257"/>
            <ac:spMk id="13" creationId="{6FF21628-DEAA-44A2-9A90-FE48AD34B291}"/>
          </ac:spMkLst>
        </pc:spChg>
        <pc:spChg chg="add mod">
          <ac:chgData name="Prashant Acharya" userId="0f9a4d6bb4c4508b" providerId="LiveId" clId="{626B200A-4058-4747-8036-2648C2D56B20}" dt="2020-08-29T06:13:05.304" v="2236" actId="14100"/>
          <ac:spMkLst>
            <pc:docMk/>
            <pc:sldMk cId="1146161541" sldId="257"/>
            <ac:spMk id="18" creationId="{C322A6D0-7DB4-49B0-A71F-C67CE6563A9A}"/>
          </ac:spMkLst>
        </pc:spChg>
        <pc:grpChg chg="add mod">
          <ac:chgData name="Prashant Acharya" userId="0f9a4d6bb4c4508b" providerId="LiveId" clId="{626B200A-4058-4747-8036-2648C2D56B20}" dt="2020-08-29T06:11:28.561" v="2207" actId="1036"/>
          <ac:grpSpMkLst>
            <pc:docMk/>
            <pc:sldMk cId="1146161541" sldId="257"/>
            <ac:grpSpMk id="11" creationId="{8D5262E6-CDDE-402C-B4C0-AF5249262287}"/>
          </ac:grpSpMkLst>
        </pc:grpChg>
        <pc:grpChg chg="add mod">
          <ac:chgData name="Prashant Acharya" userId="0f9a4d6bb4c4508b" providerId="LiveId" clId="{626B200A-4058-4747-8036-2648C2D56B20}" dt="2020-08-29T06:11:28.561" v="2207" actId="1036"/>
          <ac:grpSpMkLst>
            <pc:docMk/>
            <pc:sldMk cId="1146161541" sldId="257"/>
            <ac:grpSpMk id="12" creationId="{D294A18D-E187-4845-8F12-12157E970A47}"/>
          </ac:grpSpMkLst>
        </pc:grpChg>
        <pc:picChg chg="add del mod">
          <ac:chgData name="Prashant Acharya" userId="0f9a4d6bb4c4508b" providerId="LiveId" clId="{626B200A-4058-4747-8036-2648C2D56B20}" dt="2020-08-29T06:18:49.213" v="2447" actId="478"/>
          <ac:picMkLst>
            <pc:docMk/>
            <pc:sldMk cId="1146161541" sldId="257"/>
            <ac:picMk id="16" creationId="{0080BDD8-C3D7-4AD8-AC8A-05BD4AC53EFA}"/>
          </ac:picMkLst>
        </pc:picChg>
        <pc:picChg chg="add del mod">
          <ac:chgData name="Prashant Acharya" userId="0f9a4d6bb4c4508b" providerId="LiveId" clId="{626B200A-4058-4747-8036-2648C2D56B20}" dt="2020-08-29T06:18:59.565" v="2452" actId="478"/>
          <ac:picMkLst>
            <pc:docMk/>
            <pc:sldMk cId="1146161541" sldId="257"/>
            <ac:picMk id="19" creationId="{2313A803-1889-4DE3-8C5D-4BF0A79EC7B1}"/>
          </ac:picMkLst>
        </pc:picChg>
        <pc:picChg chg="add mod">
          <ac:chgData name="Prashant Acharya" userId="0f9a4d6bb4c4508b" providerId="LiveId" clId="{626B200A-4058-4747-8036-2648C2D56B20}" dt="2020-08-29T06:19:20.489" v="2457" actId="1076"/>
          <ac:picMkLst>
            <pc:docMk/>
            <pc:sldMk cId="1146161541" sldId="257"/>
            <ac:picMk id="21" creationId="{9E2CAC60-39FB-4E3B-884E-8D1C09FBB6EF}"/>
          </ac:picMkLst>
        </pc:picChg>
        <pc:picChg chg="add mod">
          <ac:chgData name="Prashant Acharya" userId="0f9a4d6bb4c4508b" providerId="LiveId" clId="{626B200A-4058-4747-8036-2648C2D56B20}" dt="2020-08-29T06:11:28.561" v="2207" actId="1036"/>
          <ac:picMkLst>
            <pc:docMk/>
            <pc:sldMk cId="1146161541" sldId="257"/>
            <ac:picMk id="1026" creationId="{4BCF0DA4-2DD5-4291-88A4-50BED59BA06E}"/>
          </ac:picMkLst>
        </pc:picChg>
        <pc:picChg chg="add del mod">
          <ac:chgData name="Prashant Acharya" userId="0f9a4d6bb4c4508b" providerId="LiveId" clId="{626B200A-4058-4747-8036-2648C2D56B20}" dt="2020-08-29T06:11:28.561" v="2207" actId="1036"/>
          <ac:picMkLst>
            <pc:docMk/>
            <pc:sldMk cId="1146161541" sldId="257"/>
            <ac:picMk id="1028" creationId="{C3C9FF96-329C-4A97-BEE9-30B9603FF797}"/>
          </ac:picMkLst>
        </pc:picChg>
        <pc:picChg chg="add del mod">
          <ac:chgData name="Prashant Acharya" userId="0f9a4d6bb4c4508b" providerId="LiveId" clId="{626B200A-4058-4747-8036-2648C2D56B20}" dt="2020-08-29T06:11:28.561" v="2207" actId="1036"/>
          <ac:picMkLst>
            <pc:docMk/>
            <pc:sldMk cId="1146161541" sldId="257"/>
            <ac:picMk id="1030" creationId="{8C426DE1-F354-41B1-AD25-0350E702A805}"/>
          </ac:picMkLst>
        </pc:picChg>
      </pc:sldChg>
      <pc:sldChg chg="addSp delSp modSp mod ord modNotesTx">
        <pc:chgData name="Prashant Acharya" userId="0f9a4d6bb4c4508b" providerId="LiveId" clId="{626B200A-4058-4747-8036-2648C2D56B20}" dt="2020-08-29T08:40:14.240" v="4540" actId="20577"/>
        <pc:sldMkLst>
          <pc:docMk/>
          <pc:sldMk cId="452739693" sldId="258"/>
        </pc:sldMkLst>
        <pc:spChg chg="del">
          <ac:chgData name="Prashant Acharya" userId="0f9a4d6bb4c4508b" providerId="LiveId" clId="{626B200A-4058-4747-8036-2648C2D56B20}" dt="2020-08-29T07:43:50.990" v="4266" actId="478"/>
          <ac:spMkLst>
            <pc:docMk/>
            <pc:sldMk cId="452739693" sldId="258"/>
            <ac:spMk id="2" creationId="{09DDD364-0378-4B33-8093-75BE306C0DED}"/>
          </ac:spMkLst>
        </pc:spChg>
        <pc:spChg chg="del">
          <ac:chgData name="Prashant Acharya" userId="0f9a4d6bb4c4508b" providerId="LiveId" clId="{626B200A-4058-4747-8036-2648C2D56B20}" dt="2020-08-29T07:43:52.563" v="4267" actId="478"/>
          <ac:spMkLst>
            <pc:docMk/>
            <pc:sldMk cId="452739693" sldId="258"/>
            <ac:spMk id="3" creationId="{F3EDE1E5-3462-42AA-9A2E-4F5D242316BE}"/>
          </ac:spMkLst>
        </pc:spChg>
        <pc:spChg chg="add del">
          <ac:chgData name="Prashant Acharya" userId="0f9a4d6bb4c4508b" providerId="LiveId" clId="{626B200A-4058-4747-8036-2648C2D56B20}" dt="2020-08-29T07:44:14.774" v="4303" actId="478"/>
          <ac:spMkLst>
            <pc:docMk/>
            <pc:sldMk cId="452739693" sldId="258"/>
            <ac:spMk id="5" creationId="{52A43F22-80B7-448B-B576-E13C93387B13}"/>
          </ac:spMkLst>
        </pc:spChg>
        <pc:spChg chg="add mod">
          <ac:chgData name="Prashant Acharya" userId="0f9a4d6bb4c4508b" providerId="LiveId" clId="{626B200A-4058-4747-8036-2648C2D56B20}" dt="2020-08-29T08:39:22.915" v="4387" actId="122"/>
          <ac:spMkLst>
            <pc:docMk/>
            <pc:sldMk cId="452739693" sldId="258"/>
            <ac:spMk id="7" creationId="{2CD359C5-6485-4A30-A57B-6F66FB261F5E}"/>
          </ac:spMkLst>
        </pc:spChg>
      </pc:sldChg>
      <pc:sldChg chg="addSp delSp modSp new mod ord modNotesTx">
        <pc:chgData name="Prashant Acharya" userId="0f9a4d6bb4c4508b" providerId="LiveId" clId="{626B200A-4058-4747-8036-2648C2D56B20}" dt="2020-08-29T07:29:04.458" v="3470" actId="1076"/>
        <pc:sldMkLst>
          <pc:docMk/>
          <pc:sldMk cId="3152231169" sldId="259"/>
        </pc:sldMkLst>
        <pc:spChg chg="del mod">
          <ac:chgData name="Prashant Acharya" userId="0f9a4d6bb4c4508b" providerId="LiveId" clId="{626B200A-4058-4747-8036-2648C2D56B20}" dt="2020-08-29T07:16:29.079" v="2823" actId="478"/>
          <ac:spMkLst>
            <pc:docMk/>
            <pc:sldMk cId="3152231169" sldId="259"/>
            <ac:spMk id="2" creationId="{C2695F2A-F83C-42CB-9F07-D5C1028ABEA3}"/>
          </ac:spMkLst>
        </pc:spChg>
        <pc:spChg chg="del">
          <ac:chgData name="Prashant Acharya" userId="0f9a4d6bb4c4508b" providerId="LiveId" clId="{626B200A-4058-4747-8036-2648C2D56B20}" dt="2020-08-26T07:52:52.860" v="241" actId="931"/>
          <ac:spMkLst>
            <pc:docMk/>
            <pc:sldMk cId="3152231169" sldId="259"/>
            <ac:spMk id="3" creationId="{11DC7146-C577-4E17-B0CE-6EB4D775BCE9}"/>
          </ac:spMkLst>
        </pc:spChg>
        <pc:spChg chg="add del mod">
          <ac:chgData name="Prashant Acharya" userId="0f9a4d6bb4c4508b" providerId="LiveId" clId="{626B200A-4058-4747-8036-2648C2D56B20}" dt="2020-08-29T07:16:05.182" v="2817" actId="478"/>
          <ac:spMkLst>
            <pc:docMk/>
            <pc:sldMk cId="3152231169" sldId="259"/>
            <ac:spMk id="4" creationId="{55B33B3C-2B6C-4C40-8262-35B7D294DBEA}"/>
          </ac:spMkLst>
        </pc:spChg>
        <pc:spChg chg="add del">
          <ac:chgData name="Prashant Acharya" userId="0f9a4d6bb4c4508b" providerId="LiveId" clId="{626B200A-4058-4747-8036-2648C2D56B20}" dt="2020-08-29T07:16:25.310" v="2822" actId="478"/>
          <ac:spMkLst>
            <pc:docMk/>
            <pc:sldMk cId="3152231169" sldId="259"/>
            <ac:spMk id="10" creationId="{7AB2BE90-74FD-4625-866E-BBD30EC9EA73}"/>
          </ac:spMkLst>
        </pc:spChg>
        <pc:spChg chg="add del mod">
          <ac:chgData name="Prashant Acharya" userId="0f9a4d6bb4c4508b" providerId="LiveId" clId="{626B200A-4058-4747-8036-2648C2D56B20}" dt="2020-08-29T07:16:32.110" v="2824" actId="478"/>
          <ac:spMkLst>
            <pc:docMk/>
            <pc:sldMk cId="3152231169" sldId="259"/>
            <ac:spMk id="12" creationId="{A1686821-6C9B-4FED-98DC-1160810FA37A}"/>
          </ac:spMkLst>
        </pc:spChg>
        <pc:spChg chg="add mod">
          <ac:chgData name="Prashant Acharya" userId="0f9a4d6bb4c4508b" providerId="LiveId" clId="{626B200A-4058-4747-8036-2648C2D56B20}" dt="2020-08-29T07:16:45.859" v="2857" actId="6549"/>
          <ac:spMkLst>
            <pc:docMk/>
            <pc:sldMk cId="3152231169" sldId="259"/>
            <ac:spMk id="14" creationId="{36F1D7E3-DF78-4153-8AE1-1BF407DD55C3}"/>
          </ac:spMkLst>
        </pc:spChg>
        <pc:picChg chg="add del mod">
          <ac:chgData name="Prashant Acharya" userId="0f9a4d6bb4c4508b" providerId="LiveId" clId="{626B200A-4058-4747-8036-2648C2D56B20}" dt="2020-08-29T06:35:09.633" v="2498" actId="478"/>
          <ac:picMkLst>
            <pc:docMk/>
            <pc:sldMk cId="3152231169" sldId="259"/>
            <ac:picMk id="5" creationId="{8C540BA3-E9F6-4CC1-8C10-06A815C89F7B}"/>
          </ac:picMkLst>
        </pc:picChg>
        <pc:picChg chg="add del mod">
          <ac:chgData name="Prashant Acharya" userId="0f9a4d6bb4c4508b" providerId="LiveId" clId="{626B200A-4058-4747-8036-2648C2D56B20}" dt="2020-08-29T06:44:46.768" v="2581" actId="21"/>
          <ac:picMkLst>
            <pc:docMk/>
            <pc:sldMk cId="3152231169" sldId="259"/>
            <ac:picMk id="7" creationId="{1BDEF4D9-7CD5-41BB-B4B3-BB59F652D3C4}"/>
          </ac:picMkLst>
        </pc:picChg>
        <pc:picChg chg="add mod">
          <ac:chgData name="Prashant Acharya" userId="0f9a4d6bb4c4508b" providerId="LiveId" clId="{626B200A-4058-4747-8036-2648C2D56B20}" dt="2020-08-29T07:29:04.458" v="3470" actId="1076"/>
          <ac:picMkLst>
            <pc:docMk/>
            <pc:sldMk cId="3152231169" sldId="259"/>
            <ac:picMk id="8" creationId="{C4705F52-EFEC-49DA-A818-36D38A74F118}"/>
          </ac:picMkLst>
        </pc:picChg>
      </pc:sldChg>
      <pc:sldChg chg="addSp delSp modSp add mod modTransition setBg delAnim modAnim setClrOvrMap modShow modNotesTx">
        <pc:chgData name="Prashant Acharya" userId="0f9a4d6bb4c4508b" providerId="LiveId" clId="{626B200A-4058-4747-8036-2648C2D56B20}" dt="2020-08-29T11:08:51.137" v="10395"/>
        <pc:sldMkLst>
          <pc:docMk/>
          <pc:sldMk cId="2953107574" sldId="260"/>
        </pc:sldMkLst>
        <pc:spChg chg="del mod">
          <ac:chgData name="Prashant Acharya" userId="0f9a4d6bb4c4508b" providerId="LiveId" clId="{626B200A-4058-4747-8036-2648C2D56B20}" dt="2020-08-29T07:07:21.869" v="2764" actId="478"/>
          <ac:spMkLst>
            <pc:docMk/>
            <pc:sldMk cId="2953107574" sldId="260"/>
            <ac:spMk id="2" creationId="{92C89DB6-36D6-400C-BA3B-AAF2D09CAA6A}"/>
          </ac:spMkLst>
        </pc:spChg>
        <pc:spChg chg="mod ord">
          <ac:chgData name="Prashant Acharya" userId="0f9a4d6bb4c4508b" providerId="LiveId" clId="{626B200A-4058-4747-8036-2648C2D56B20}" dt="2020-08-29T07:11:49.169" v="2812" actId="1076"/>
          <ac:spMkLst>
            <pc:docMk/>
            <pc:sldMk cId="2953107574" sldId="260"/>
            <ac:spMk id="3" creationId="{FB348F5B-4F98-401C-B054-2A79644B3BB1}"/>
          </ac:spMkLst>
        </pc:spChg>
        <pc:spChg chg="add del">
          <ac:chgData name="Prashant Acharya" userId="0f9a4d6bb4c4508b" providerId="LiveId" clId="{626B200A-4058-4747-8036-2648C2D56B20}" dt="2020-08-29T06:42:17.098" v="2515" actId="26606"/>
          <ac:spMkLst>
            <pc:docMk/>
            <pc:sldMk cId="2953107574" sldId="260"/>
            <ac:spMk id="21" creationId="{6697F791-5FFA-4164-899F-EB52EA72B024}"/>
          </ac:spMkLst>
        </pc:spChg>
        <pc:spChg chg="add del">
          <ac:chgData name="Prashant Acharya" userId="0f9a4d6bb4c4508b" providerId="LiveId" clId="{626B200A-4058-4747-8036-2648C2D56B20}" dt="2020-08-29T06:49:27.301" v="2601" actId="26606"/>
          <ac:spMkLst>
            <pc:docMk/>
            <pc:sldMk cId="2953107574" sldId="260"/>
            <ac:spMk id="24" creationId="{C2E4E997-8672-4FFD-B8EC-9932A8E4714B}"/>
          </ac:spMkLst>
        </pc:spChg>
        <pc:spChg chg="add del">
          <ac:chgData name="Prashant Acharya" userId="0f9a4d6bb4c4508b" providerId="LiveId" clId="{626B200A-4058-4747-8036-2648C2D56B20}" dt="2020-08-29T06:42:17.098" v="2515" actId="26606"/>
          <ac:spMkLst>
            <pc:docMk/>
            <pc:sldMk cId="2953107574" sldId="260"/>
            <ac:spMk id="25" creationId="{B773AB25-A422-41AA-9737-5E04C1966DE1}"/>
          </ac:spMkLst>
        </pc:spChg>
        <pc:spChg chg="add del">
          <ac:chgData name="Prashant Acharya" userId="0f9a4d6bb4c4508b" providerId="LiveId" clId="{626B200A-4058-4747-8036-2648C2D56B20}" dt="2020-08-29T06:50:09.150" v="2609" actId="26606"/>
          <ac:spMkLst>
            <pc:docMk/>
            <pc:sldMk cId="2953107574" sldId="260"/>
            <ac:spMk id="58" creationId="{C2E4E997-8672-4FFD-B8EC-9932A8E4714B}"/>
          </ac:spMkLst>
        </pc:spChg>
        <pc:spChg chg="add del">
          <ac:chgData name="Prashant Acharya" userId="0f9a4d6bb4c4508b" providerId="LiveId" clId="{626B200A-4058-4747-8036-2648C2D56B20}" dt="2020-08-29T06:50:57.115" v="2621" actId="26606"/>
          <ac:spMkLst>
            <pc:docMk/>
            <pc:sldMk cId="2953107574" sldId="260"/>
            <ac:spMk id="90" creationId="{E978A47D-4F17-40FE-AB70-7AF78A9575EB}"/>
          </ac:spMkLst>
        </pc:spChg>
        <pc:spChg chg="add del mod">
          <ac:chgData name="Prashant Acharya" userId="0f9a4d6bb4c4508b" providerId="LiveId" clId="{626B200A-4058-4747-8036-2648C2D56B20}" dt="2020-08-29T07:07:26.218" v="2766" actId="478"/>
          <ac:spMkLst>
            <pc:docMk/>
            <pc:sldMk cId="2953107574" sldId="260"/>
            <ac:spMk id="122" creationId="{1C09D09B-99FF-40A3-8354-F2E2888FE7E3}"/>
          </ac:spMkLst>
        </pc:spChg>
        <pc:spChg chg="add del mod ord">
          <ac:chgData name="Prashant Acharya" userId="0f9a4d6bb4c4508b" providerId="LiveId" clId="{626B200A-4058-4747-8036-2648C2D56B20}" dt="2020-08-29T10:34:00.771" v="10282" actId="478"/>
          <ac:spMkLst>
            <pc:docMk/>
            <pc:sldMk cId="2953107574" sldId="260"/>
            <ac:spMk id="134" creationId="{8100054E-3221-4F9F-B1EB-029C43B72980}"/>
          </ac:spMkLst>
        </pc:spChg>
        <pc:spChg chg="add del">
          <ac:chgData name="Prashant Acharya" userId="0f9a4d6bb4c4508b" providerId="LiveId" clId="{626B200A-4058-4747-8036-2648C2D56B20}" dt="2020-08-29T06:52:52.562" v="2641" actId="26606"/>
          <ac:spMkLst>
            <pc:docMk/>
            <pc:sldMk cId="2953107574" sldId="260"/>
            <ac:spMk id="138" creationId="{C2E4E997-8672-4FFD-B8EC-9932A8E4714B}"/>
          </ac:spMkLst>
        </pc:spChg>
        <pc:spChg chg="add">
          <ac:chgData name="Prashant Acharya" userId="0f9a4d6bb4c4508b" providerId="LiveId" clId="{626B200A-4058-4747-8036-2648C2D56B20}" dt="2020-08-29T06:52:52.562" v="2641" actId="26606"/>
          <ac:spMkLst>
            <pc:docMk/>
            <pc:sldMk cId="2953107574" sldId="260"/>
            <ac:spMk id="171" creationId="{C2E4E997-8672-4FFD-B8EC-9932A8E4714B}"/>
          </ac:spMkLst>
        </pc:spChg>
        <pc:spChg chg="add del">
          <ac:chgData name="Prashant Acharya" userId="0f9a4d6bb4c4508b" providerId="LiveId" clId="{626B200A-4058-4747-8036-2648C2D56B20}" dt="2020-08-29T06:52:30.446" v="2634" actId="26606"/>
          <ac:spMkLst>
            <pc:docMk/>
            <pc:sldMk cId="2953107574" sldId="260"/>
            <ac:spMk id="238" creationId="{A3D1FEF8-5149-4AC1-8D77-B256637FB797}"/>
          </ac:spMkLst>
        </pc:spChg>
        <pc:spChg chg="add del mod">
          <ac:chgData name="Prashant Acharya" userId="0f9a4d6bb4c4508b" providerId="LiveId" clId="{626B200A-4058-4747-8036-2648C2D56B20}" dt="2020-08-29T07:07:17.342" v="2762" actId="478"/>
          <ac:spMkLst>
            <pc:docMk/>
            <pc:sldMk cId="2953107574" sldId="260"/>
            <ac:spMk id="239" creationId="{F13F0B6E-012D-4835-953E-04CF911D3E29}"/>
          </ac:spMkLst>
        </pc:spChg>
        <pc:spChg chg="add mod">
          <ac:chgData name="Prashant Acharya" userId="0f9a4d6bb4c4508b" providerId="LiveId" clId="{626B200A-4058-4747-8036-2648C2D56B20}" dt="2020-08-29T07:07:22.712" v="2765"/>
          <ac:spMkLst>
            <pc:docMk/>
            <pc:sldMk cId="2953107574" sldId="260"/>
            <ac:spMk id="240" creationId="{EAAA3C2F-7DF0-4B0C-87D0-4CEF362DFEAF}"/>
          </ac:spMkLst>
        </pc:spChg>
        <pc:spChg chg="mod">
          <ac:chgData name="Prashant Acharya" userId="0f9a4d6bb4c4508b" providerId="LiveId" clId="{626B200A-4058-4747-8036-2648C2D56B20}" dt="2020-08-29T11:05:02.400" v="10353"/>
          <ac:spMkLst>
            <pc:docMk/>
            <pc:sldMk cId="2953107574" sldId="260"/>
            <ac:spMk id="242" creationId="{156C0DB2-094D-409C-93B1-80C835874AB4}"/>
          </ac:spMkLst>
        </pc:spChg>
        <pc:grpChg chg="add del">
          <ac:chgData name="Prashant Acharya" userId="0f9a4d6bb4c4508b" providerId="LiveId" clId="{626B200A-4058-4747-8036-2648C2D56B20}" dt="2020-08-29T06:49:10.367" v="2597" actId="26606"/>
          <ac:grpSpMkLst>
            <pc:docMk/>
            <pc:sldMk cId="2953107574" sldId="260"/>
            <ac:grpSpMk id="22" creationId="{8E1DDAD8-1D10-4640-A034-BE90015E37B6}"/>
          </ac:grpSpMkLst>
        </pc:grpChg>
        <pc:grpChg chg="add del">
          <ac:chgData name="Prashant Acharya" userId="0f9a4d6bb4c4508b" providerId="LiveId" clId="{626B200A-4058-4747-8036-2648C2D56B20}" dt="2020-08-29T06:49:10.367" v="2597" actId="26606"/>
          <ac:grpSpMkLst>
            <pc:docMk/>
            <pc:sldMk cId="2953107574" sldId="260"/>
            <ac:grpSpMk id="28" creationId="{FD642FB6-2808-4BC5-AE0B-7302C24B78A5}"/>
          </ac:grpSpMkLst>
        </pc:grpChg>
        <pc:grpChg chg="add del">
          <ac:chgData name="Prashant Acharya" userId="0f9a4d6bb4c4508b" providerId="LiveId" clId="{626B200A-4058-4747-8036-2648C2D56B20}" dt="2020-08-29T06:42:17.098" v="2515" actId="26606"/>
          <ac:grpSpMkLst>
            <pc:docMk/>
            <pc:sldMk cId="2953107574" sldId="260"/>
            <ac:grpSpMk id="29" creationId="{6AD0D387-1584-4477-B5F8-52B50D4F2205}"/>
          </ac:grpSpMkLst>
        </pc:grpChg>
        <pc:grpChg chg="add del">
          <ac:chgData name="Prashant Acharya" userId="0f9a4d6bb4c4508b" providerId="LiveId" clId="{626B200A-4058-4747-8036-2648C2D56B20}" dt="2020-08-29T06:49:27.301" v="2601" actId="26606"/>
          <ac:grpSpMkLst>
            <pc:docMk/>
            <pc:sldMk cId="2953107574" sldId="260"/>
            <ac:grpSpMk id="57" creationId="{453E4DEE-E996-40F8-8635-0FF43D7348F9}"/>
          </ac:grpSpMkLst>
        </pc:grpChg>
        <pc:grpChg chg="add del">
          <ac:chgData name="Prashant Acharya" userId="0f9a4d6bb4c4508b" providerId="LiveId" clId="{626B200A-4058-4747-8036-2648C2D56B20}" dt="2020-08-29T06:50:09.150" v="2609" actId="26606"/>
          <ac:grpSpMkLst>
            <pc:docMk/>
            <pc:sldMk cId="2953107574" sldId="260"/>
            <ac:grpSpMk id="60" creationId="{453E4DEE-E996-40F8-8635-0FF43D7348F9}"/>
          </ac:grpSpMkLst>
        </pc:grpChg>
        <pc:grpChg chg="add del">
          <ac:chgData name="Prashant Acharya" userId="0f9a4d6bb4c4508b" providerId="LiveId" clId="{626B200A-4058-4747-8036-2648C2D56B20}" dt="2020-08-29T06:50:57.115" v="2621" actId="26606"/>
          <ac:grpSpMkLst>
            <pc:docMk/>
            <pc:sldMk cId="2953107574" sldId="260"/>
            <ac:grpSpMk id="92" creationId="{85BE3A7E-6A3F-401E-A025-BBB8FDB8DD30}"/>
          </ac:grpSpMkLst>
        </pc:grpChg>
        <pc:grpChg chg="add del">
          <ac:chgData name="Prashant Acharya" userId="0f9a4d6bb4c4508b" providerId="LiveId" clId="{626B200A-4058-4747-8036-2648C2D56B20}" dt="2020-08-29T06:50:57.115" v="2621" actId="26606"/>
          <ac:grpSpMkLst>
            <pc:docMk/>
            <pc:sldMk cId="2953107574" sldId="260"/>
            <ac:grpSpMk id="123" creationId="{F4E035BE-9FF4-43D3-BC25-CF582D7FF85E}"/>
          </ac:grpSpMkLst>
        </pc:grpChg>
        <pc:grpChg chg="add del">
          <ac:chgData name="Prashant Acharya" userId="0f9a4d6bb4c4508b" providerId="LiveId" clId="{626B200A-4058-4747-8036-2648C2D56B20}" dt="2020-08-29T06:52:52.562" v="2641" actId="26606"/>
          <ac:grpSpMkLst>
            <pc:docMk/>
            <pc:sldMk cId="2953107574" sldId="260"/>
            <ac:grpSpMk id="142" creationId="{453E4DEE-E996-40F8-8635-0FF43D7348F9}"/>
          </ac:grpSpMkLst>
        </pc:grpChg>
        <pc:grpChg chg="add">
          <ac:chgData name="Prashant Acharya" userId="0f9a4d6bb4c4508b" providerId="LiveId" clId="{626B200A-4058-4747-8036-2648C2D56B20}" dt="2020-08-29T06:52:52.562" v="2641" actId="26606"/>
          <ac:grpSpMkLst>
            <pc:docMk/>
            <pc:sldMk cId="2953107574" sldId="260"/>
            <ac:grpSpMk id="172" creationId="{453E4DEE-E996-40F8-8635-0FF43D7348F9}"/>
          </ac:grpSpMkLst>
        </pc:grpChg>
        <pc:grpChg chg="add del">
          <ac:chgData name="Prashant Acharya" userId="0f9a4d6bb4c4508b" providerId="LiveId" clId="{626B200A-4058-4747-8036-2648C2D56B20}" dt="2020-08-29T06:52:18.180" v="2632" actId="26606"/>
          <ac:grpSpMkLst>
            <pc:docMk/>
            <pc:sldMk cId="2953107574" sldId="260"/>
            <ac:grpSpMk id="174" creationId="{2C113195-43EA-4B6A-B281-C0458D92634C}"/>
          </ac:grpSpMkLst>
        </pc:grpChg>
        <pc:grpChg chg="add del">
          <ac:chgData name="Prashant Acharya" userId="0f9a4d6bb4c4508b" providerId="LiveId" clId="{626B200A-4058-4747-8036-2648C2D56B20}" dt="2020-08-29T06:52:18.180" v="2632" actId="26606"/>
          <ac:grpSpMkLst>
            <pc:docMk/>
            <pc:sldMk cId="2953107574" sldId="260"/>
            <ac:grpSpMk id="178" creationId="{98D36904-1712-4C81-B063-66E1D4777FBC}"/>
          </ac:grpSpMkLst>
        </pc:grpChg>
        <pc:grpChg chg="add mod">
          <ac:chgData name="Prashant Acharya" userId="0f9a4d6bb4c4508b" providerId="LiveId" clId="{626B200A-4058-4747-8036-2648C2D56B20}" dt="2020-08-29T11:05:33.602" v="10359" actId="1076"/>
          <ac:grpSpMkLst>
            <pc:docMk/>
            <pc:sldMk cId="2953107574" sldId="260"/>
            <ac:grpSpMk id="241" creationId="{6AF49165-A6A2-4AE3-86EE-AB02DEB19D91}"/>
          </ac:grpSpMkLst>
        </pc:grpChg>
        <pc:picChg chg="add del mod">
          <ac:chgData name="Prashant Acharya" userId="0f9a4d6bb4c4508b" providerId="LiveId" clId="{626B200A-4058-4747-8036-2648C2D56B20}" dt="2020-08-29T06:24:19.514" v="2466" actId="478"/>
          <ac:picMkLst>
            <pc:docMk/>
            <pc:sldMk cId="2953107574" sldId="260"/>
            <ac:picMk id="4" creationId="{D3775696-367A-4F92-8618-565CF8FEC467}"/>
          </ac:picMkLst>
        </pc:picChg>
        <pc:picChg chg="add del mod">
          <ac:chgData name="Prashant Acharya" userId="0f9a4d6bb4c4508b" providerId="LiveId" clId="{626B200A-4058-4747-8036-2648C2D56B20}" dt="2020-08-29T06:24:36.348" v="2472" actId="478"/>
          <ac:picMkLst>
            <pc:docMk/>
            <pc:sldMk cId="2953107574" sldId="260"/>
            <ac:picMk id="6" creationId="{5CB5C6A3-DDBD-4911-8A5C-22B021400775}"/>
          </ac:picMkLst>
        </pc:picChg>
        <pc:picChg chg="add del mod">
          <ac:chgData name="Prashant Acharya" userId="0f9a4d6bb4c4508b" providerId="LiveId" clId="{626B200A-4058-4747-8036-2648C2D56B20}" dt="2020-08-29T06:48:12.333" v="2589" actId="478"/>
          <ac:picMkLst>
            <pc:docMk/>
            <pc:sldMk cId="2953107574" sldId="260"/>
            <ac:picMk id="8" creationId="{848F70B9-B4BB-4112-9EF4-345EF1B5E015}"/>
          </ac:picMkLst>
        </pc:picChg>
        <pc:picChg chg="add del mod">
          <ac:chgData name="Prashant Acharya" userId="0f9a4d6bb4c4508b" providerId="LiveId" clId="{626B200A-4058-4747-8036-2648C2D56B20}" dt="2020-08-29T06:48:07.620" v="2586" actId="478"/>
          <ac:picMkLst>
            <pc:docMk/>
            <pc:sldMk cId="2953107574" sldId="260"/>
            <ac:picMk id="10" creationId="{83168785-9931-44E7-A945-9004B25019C0}"/>
          </ac:picMkLst>
        </pc:picChg>
        <pc:picChg chg="add del mod">
          <ac:chgData name="Prashant Acharya" userId="0f9a4d6bb4c4508b" providerId="LiveId" clId="{626B200A-4058-4747-8036-2648C2D56B20}" dt="2020-08-29T06:31:53.177" v="2494" actId="21"/>
          <ac:picMkLst>
            <pc:docMk/>
            <pc:sldMk cId="2953107574" sldId="260"/>
            <ac:picMk id="12" creationId="{68A1AFD7-ECF6-4443-908D-007D75C3F4E9}"/>
          </ac:picMkLst>
        </pc:picChg>
        <pc:picChg chg="add del mod">
          <ac:chgData name="Prashant Acharya" userId="0f9a4d6bb4c4508b" providerId="LiveId" clId="{626B200A-4058-4747-8036-2648C2D56B20}" dt="2020-08-29T06:48:08.541" v="2587" actId="478"/>
          <ac:picMkLst>
            <pc:docMk/>
            <pc:sldMk cId="2953107574" sldId="260"/>
            <ac:picMk id="14" creationId="{A633DC67-2BF4-4EC1-85EF-E551F5EB8034}"/>
          </ac:picMkLst>
        </pc:picChg>
        <pc:picChg chg="add del mod ord">
          <ac:chgData name="Prashant Acharya" userId="0f9a4d6bb4c4508b" providerId="LiveId" clId="{626B200A-4058-4747-8036-2648C2D56B20}" dt="2020-08-29T06:48:07.037" v="2585" actId="478"/>
          <ac:picMkLst>
            <pc:docMk/>
            <pc:sldMk cId="2953107574" sldId="260"/>
            <ac:picMk id="16" creationId="{ABAAF687-1165-4E22-BF99-D70FD293A9D1}"/>
          </ac:picMkLst>
        </pc:picChg>
        <pc:picChg chg="add del mod">
          <ac:chgData name="Prashant Acharya" userId="0f9a4d6bb4c4508b" providerId="LiveId" clId="{626B200A-4058-4747-8036-2648C2D56B20}" dt="2020-08-29T06:42:03.809" v="2512" actId="21"/>
          <ac:picMkLst>
            <pc:docMk/>
            <pc:sldMk cId="2953107574" sldId="260"/>
            <ac:picMk id="18" creationId="{CDCD6AA9-1F50-4882-8C45-ED5660D1FA63}"/>
          </ac:picMkLst>
        </pc:picChg>
        <pc:picChg chg="add del mod">
          <ac:chgData name="Prashant Acharya" userId="0f9a4d6bb4c4508b" providerId="LiveId" clId="{626B200A-4058-4747-8036-2648C2D56B20}" dt="2020-08-29T06:48:58.877" v="2593" actId="21"/>
          <ac:picMkLst>
            <pc:docMk/>
            <pc:sldMk cId="2953107574" sldId="260"/>
            <ac:picMk id="19" creationId="{1CD62C94-E7F2-40EE-818B-0A28FF18D892}"/>
          </ac:picMkLst>
        </pc:picChg>
        <pc:picChg chg="add del mod">
          <ac:chgData name="Prashant Acharya" userId="0f9a4d6bb4c4508b" providerId="LiveId" clId="{626B200A-4058-4747-8036-2648C2D56B20}" dt="2020-08-29T06:50:25.958" v="2614" actId="21"/>
          <ac:picMkLst>
            <pc:docMk/>
            <pc:sldMk cId="2953107574" sldId="260"/>
            <ac:picMk id="20" creationId="{B9DACEC0-0A84-462C-B292-BE2A48C1651E}"/>
          </ac:picMkLst>
        </pc:picChg>
        <pc:picChg chg="add del">
          <ac:chgData name="Prashant Acharya" userId="0f9a4d6bb4c4508b" providerId="LiveId" clId="{626B200A-4058-4747-8036-2648C2D56B20}" dt="2020-08-29T06:42:17.098" v="2515" actId="26606"/>
          <ac:picMkLst>
            <pc:docMk/>
            <pc:sldMk cId="2953107574" sldId="260"/>
            <ac:picMk id="23" creationId="{4E28A1A9-FB81-4816-AAEA-C3B430946951}"/>
          </ac:picMkLst>
        </pc:picChg>
        <pc:picChg chg="add del">
          <ac:chgData name="Prashant Acharya" userId="0f9a4d6bb4c4508b" providerId="LiveId" clId="{626B200A-4058-4747-8036-2648C2D56B20}" dt="2020-08-29T06:49:27.301" v="2601" actId="26606"/>
          <ac:picMkLst>
            <pc:docMk/>
            <pc:sldMk cId="2953107574" sldId="260"/>
            <ac:picMk id="26" creationId="{FE6BA9E6-1D9E-4D30-B528-D49FA1342E4E}"/>
          </ac:picMkLst>
        </pc:picChg>
        <pc:picChg chg="add del">
          <ac:chgData name="Prashant Acharya" userId="0f9a4d6bb4c4508b" providerId="LiveId" clId="{626B200A-4058-4747-8036-2648C2D56B20}" dt="2020-08-29T06:42:17.098" v="2515" actId="26606"/>
          <ac:picMkLst>
            <pc:docMk/>
            <pc:sldMk cId="2953107574" sldId="260"/>
            <ac:picMk id="27" creationId="{AF0552B8-DE8C-40DF-B29F-1728E6A10619}"/>
          </ac:picMkLst>
        </pc:picChg>
        <pc:picChg chg="add del">
          <ac:chgData name="Prashant Acharya" userId="0f9a4d6bb4c4508b" providerId="LiveId" clId="{626B200A-4058-4747-8036-2648C2D56B20}" dt="2020-08-29T06:50:09.150" v="2609" actId="26606"/>
          <ac:picMkLst>
            <pc:docMk/>
            <pc:sldMk cId="2953107574" sldId="260"/>
            <ac:picMk id="59" creationId="{FE6BA9E6-1D9E-4D30-B528-D49FA1342E4E}"/>
          </ac:picMkLst>
        </pc:picChg>
        <pc:picChg chg="add del mod ord">
          <ac:chgData name="Prashant Acharya" userId="0f9a4d6bb4c4508b" providerId="LiveId" clId="{626B200A-4058-4747-8036-2648C2D56B20}" dt="2020-08-29T07:06:37.685" v="2755" actId="21"/>
          <ac:picMkLst>
            <pc:docMk/>
            <pc:sldMk cId="2953107574" sldId="260"/>
            <ac:picMk id="85" creationId="{FCD196FF-E056-4092-91A0-DEABB1D767FB}"/>
          </ac:picMkLst>
        </pc:picChg>
        <pc:picChg chg="add del mod">
          <ac:chgData name="Prashant Acharya" userId="0f9a4d6bb4c4508b" providerId="LiveId" clId="{626B200A-4058-4747-8036-2648C2D56B20}" dt="2020-08-29T06:52:40.949" v="2638" actId="21"/>
          <ac:picMkLst>
            <pc:docMk/>
            <pc:sldMk cId="2953107574" sldId="260"/>
            <ac:picMk id="87" creationId="{763F618D-A04A-4809-A0AE-FFE4375252F9}"/>
          </ac:picMkLst>
        </pc:picChg>
        <pc:picChg chg="add del mod ord">
          <ac:chgData name="Prashant Acharya" userId="0f9a4d6bb4c4508b" providerId="LiveId" clId="{626B200A-4058-4747-8036-2648C2D56B20}" dt="2020-08-29T07:06:37.685" v="2755" actId="21"/>
          <ac:picMkLst>
            <pc:docMk/>
            <pc:sldMk cId="2953107574" sldId="260"/>
            <ac:picMk id="88" creationId="{E4C69882-92F4-48A1-831C-7024EC0861D9}"/>
          </ac:picMkLst>
        </pc:picChg>
        <pc:picChg chg="add del mod">
          <ac:chgData name="Prashant Acharya" userId="0f9a4d6bb4c4508b" providerId="LiveId" clId="{626B200A-4058-4747-8036-2648C2D56B20}" dt="2020-08-29T11:05:00.891" v="10352" actId="478"/>
          <ac:picMkLst>
            <pc:docMk/>
            <pc:sldMk cId="2953107574" sldId="260"/>
            <ac:picMk id="89" creationId="{781A96EB-68DC-4446-95D4-F035EE2CF9F4}"/>
          </ac:picMkLst>
        </pc:picChg>
        <pc:picChg chg="add del mod">
          <ac:chgData name="Prashant Acharya" userId="0f9a4d6bb4c4508b" providerId="LiveId" clId="{626B200A-4058-4747-8036-2648C2D56B20}" dt="2020-08-29T11:04:09.665" v="10342" actId="478"/>
          <ac:picMkLst>
            <pc:docMk/>
            <pc:sldMk cId="2953107574" sldId="260"/>
            <ac:picMk id="91" creationId="{9EE62840-CE24-4446-946D-EE31FA2F9D3B}"/>
          </ac:picMkLst>
        </pc:picChg>
        <pc:picChg chg="add mod">
          <ac:chgData name="Prashant Acharya" userId="0f9a4d6bb4c4508b" providerId="LiveId" clId="{626B200A-4058-4747-8036-2648C2D56B20}" dt="2020-08-29T11:08:13.451" v="10392" actId="1076"/>
          <ac:picMkLst>
            <pc:docMk/>
            <pc:sldMk cId="2953107574" sldId="260"/>
            <ac:picMk id="136" creationId="{E31163CB-9C59-4050-B571-554206165A66}"/>
          </ac:picMkLst>
        </pc:picChg>
        <pc:picChg chg="add del">
          <ac:chgData name="Prashant Acharya" userId="0f9a4d6bb4c4508b" providerId="LiveId" clId="{626B200A-4058-4747-8036-2648C2D56B20}" dt="2020-08-29T06:52:52.562" v="2641" actId="26606"/>
          <ac:picMkLst>
            <pc:docMk/>
            <pc:sldMk cId="2953107574" sldId="260"/>
            <ac:picMk id="140" creationId="{FE6BA9E6-1D9E-4D30-B528-D49FA1342E4E}"/>
          </ac:picMkLst>
        </pc:picChg>
        <pc:picChg chg="add">
          <ac:chgData name="Prashant Acharya" userId="0f9a4d6bb4c4508b" providerId="LiveId" clId="{626B200A-4058-4747-8036-2648C2D56B20}" dt="2020-08-29T06:52:52.562" v="2641" actId="26606"/>
          <ac:picMkLst>
            <pc:docMk/>
            <pc:sldMk cId="2953107574" sldId="260"/>
            <ac:picMk id="176" creationId="{FE6BA9E6-1D9E-4D30-B528-D49FA1342E4E}"/>
          </ac:picMkLst>
        </pc:picChg>
        <pc:picChg chg="mod">
          <ac:chgData name="Prashant Acharya" userId="0f9a4d6bb4c4508b" providerId="LiveId" clId="{626B200A-4058-4747-8036-2648C2D56B20}" dt="2020-08-29T11:05:02.400" v="10353"/>
          <ac:picMkLst>
            <pc:docMk/>
            <pc:sldMk cId="2953107574" sldId="260"/>
            <ac:picMk id="243" creationId="{5AEC9F8C-A493-487C-B27F-C783E279A557}"/>
          </ac:picMkLst>
        </pc:picChg>
        <pc:cxnChg chg="add del">
          <ac:chgData name="Prashant Acharya" userId="0f9a4d6bb4c4508b" providerId="LiveId" clId="{626B200A-4058-4747-8036-2648C2D56B20}" dt="2020-08-29T06:50:57.115" v="2621" actId="26606"/>
          <ac:cxnSpMkLst>
            <pc:docMk/>
            <pc:sldMk cId="2953107574" sldId="260"/>
            <ac:cxnSpMk id="121" creationId="{085ECEC0-FF5D-4348-92C7-1EA7C61E770C}"/>
          </ac:cxnSpMkLst>
        </pc:cxnChg>
        <pc:cxnChg chg="add del">
          <ac:chgData name="Prashant Acharya" userId="0f9a4d6bb4c4508b" providerId="LiveId" clId="{626B200A-4058-4747-8036-2648C2D56B20}" dt="2020-08-29T06:52:18.180" v="2632" actId="26606"/>
          <ac:cxnSpMkLst>
            <pc:docMk/>
            <pc:sldMk cId="2953107574" sldId="260"/>
            <ac:cxnSpMk id="234" creationId="{2B1ACDB1-A7EB-4159-B316-A230683B7115}"/>
          </ac:cxnSpMkLst>
        </pc:cxnChg>
        <pc:cxnChg chg="add del">
          <ac:chgData name="Prashant Acharya" userId="0f9a4d6bb4c4508b" providerId="LiveId" clId="{626B200A-4058-4747-8036-2648C2D56B20}" dt="2020-08-29T06:52:18.180" v="2632" actId="26606"/>
          <ac:cxnSpMkLst>
            <pc:docMk/>
            <pc:sldMk cId="2953107574" sldId="260"/>
            <ac:cxnSpMk id="236" creationId="{AA825E81-DC4F-4A95-86BA-8FD9D6388162}"/>
          </ac:cxnSpMkLst>
        </pc:cxnChg>
      </pc:sldChg>
      <pc:sldChg chg="addSp delSp modSp add mod modNotesTx">
        <pc:chgData name="Prashant Acharya" userId="0f9a4d6bb4c4508b" providerId="LiveId" clId="{626B200A-4058-4747-8036-2648C2D56B20}" dt="2020-08-29T07:42:16.250" v="4265" actId="14100"/>
        <pc:sldMkLst>
          <pc:docMk/>
          <pc:sldMk cId="4280699282" sldId="261"/>
        </pc:sldMkLst>
        <pc:spChg chg="add mod">
          <ac:chgData name="Prashant Acharya" userId="0f9a4d6bb4c4508b" providerId="LiveId" clId="{626B200A-4058-4747-8036-2648C2D56B20}" dt="2020-08-29T07:42:16.250" v="4265" actId="14100"/>
          <ac:spMkLst>
            <pc:docMk/>
            <pc:sldMk cId="4280699282" sldId="261"/>
            <ac:spMk id="4" creationId="{E5BE5B69-1C77-4F8B-8EA3-9E02BA17D606}"/>
          </ac:spMkLst>
        </pc:spChg>
        <pc:spChg chg="mod">
          <ac:chgData name="Prashant Acharya" userId="0f9a4d6bb4c4508b" providerId="LiveId" clId="{626B200A-4058-4747-8036-2648C2D56B20}" dt="2020-08-29T07:30:11.270" v="3505" actId="20577"/>
          <ac:spMkLst>
            <pc:docMk/>
            <pc:sldMk cId="4280699282" sldId="261"/>
            <ac:spMk id="14" creationId="{36F1D7E3-DF78-4153-8AE1-1BF407DD55C3}"/>
          </ac:spMkLst>
        </pc:spChg>
        <pc:picChg chg="del">
          <ac:chgData name="Prashant Acharya" userId="0f9a4d6bb4c4508b" providerId="LiveId" clId="{626B200A-4058-4747-8036-2648C2D56B20}" dt="2020-08-29T07:30:14.071" v="3506" actId="478"/>
          <ac:picMkLst>
            <pc:docMk/>
            <pc:sldMk cId="4280699282" sldId="261"/>
            <ac:picMk id="8" creationId="{C4705F52-EFEC-49DA-A818-36D38A74F118}"/>
          </ac:picMkLst>
        </pc:picChg>
      </pc:sldChg>
      <pc:sldChg chg="delSp modSp new mod">
        <pc:chgData name="Prashant Acharya" userId="0f9a4d6bb4c4508b" providerId="LiveId" clId="{626B200A-4058-4747-8036-2648C2D56B20}" dt="2020-08-29T08:42:12.147" v="4640" actId="122"/>
        <pc:sldMkLst>
          <pc:docMk/>
          <pc:sldMk cId="1700044855" sldId="262"/>
        </pc:sldMkLst>
        <pc:spChg chg="mod">
          <ac:chgData name="Prashant Acharya" userId="0f9a4d6bb4c4508b" providerId="LiveId" clId="{626B200A-4058-4747-8036-2648C2D56B20}" dt="2020-08-29T08:42:12.147" v="4640" actId="122"/>
          <ac:spMkLst>
            <pc:docMk/>
            <pc:sldMk cId="1700044855" sldId="262"/>
            <ac:spMk id="2" creationId="{AE086B3E-D649-4783-810F-053627CD7BE6}"/>
          </ac:spMkLst>
        </pc:spChg>
        <pc:spChg chg="del">
          <ac:chgData name="Prashant Acharya" userId="0f9a4d6bb4c4508b" providerId="LiveId" clId="{626B200A-4058-4747-8036-2648C2D56B20}" dt="2020-08-29T08:42:08.760" v="4638" actId="478"/>
          <ac:spMkLst>
            <pc:docMk/>
            <pc:sldMk cId="1700044855" sldId="262"/>
            <ac:spMk id="3" creationId="{488BD05A-FA8D-41B6-9B6A-948D0CF6A9FE}"/>
          </ac:spMkLst>
        </pc:spChg>
      </pc:sldChg>
      <pc:sldChg chg="addSp delSp modSp new del mod setBg setClrOvrMap modNotesTx">
        <pc:chgData name="Prashant Acharya" userId="0f9a4d6bb4c4508b" providerId="LiveId" clId="{626B200A-4058-4747-8036-2648C2D56B20}" dt="2020-08-29T09:58:10.174" v="7995" actId="47"/>
        <pc:sldMkLst>
          <pc:docMk/>
          <pc:sldMk cId="1715757876" sldId="263"/>
        </pc:sldMkLst>
        <pc:spChg chg="add del mod ord">
          <ac:chgData name="Prashant Acharya" userId="0f9a4d6bb4c4508b" providerId="LiveId" clId="{626B200A-4058-4747-8036-2648C2D56B20}" dt="2020-08-29T09:55:11.059" v="7971" actId="26606"/>
          <ac:spMkLst>
            <pc:docMk/>
            <pc:sldMk cId="1715757876" sldId="263"/>
            <ac:spMk id="2" creationId="{9391FACD-8343-42F6-A75F-696E51DADFCB}"/>
          </ac:spMkLst>
        </pc:spChg>
        <pc:spChg chg="del">
          <ac:chgData name="Prashant Acharya" userId="0f9a4d6bb4c4508b" providerId="LiveId" clId="{626B200A-4058-4747-8036-2648C2D56B20}" dt="2020-08-29T08:52:59.325" v="4838" actId="478"/>
          <ac:spMkLst>
            <pc:docMk/>
            <pc:sldMk cId="1715757876" sldId="263"/>
            <ac:spMk id="3" creationId="{5569BAD2-D14C-4DF5-8764-4A2817F03E42}"/>
          </ac:spMkLst>
        </pc:spChg>
        <pc:spChg chg="add del">
          <ac:chgData name="Prashant Acharya" userId="0f9a4d6bb4c4508b" providerId="LiveId" clId="{626B200A-4058-4747-8036-2648C2D56B20}" dt="2020-08-29T08:56:16.013" v="4878" actId="26606"/>
          <ac:spMkLst>
            <pc:docMk/>
            <pc:sldMk cId="1715757876" sldId="263"/>
            <ac:spMk id="15" creationId="{8B3F5CD4-CBC8-4A22-9DCC-0420CA28A09F}"/>
          </ac:spMkLst>
        </pc:spChg>
        <pc:spChg chg="add del">
          <ac:chgData name="Prashant Acharya" userId="0f9a4d6bb4c4508b" providerId="LiveId" clId="{626B200A-4058-4747-8036-2648C2D56B20}" dt="2020-08-29T08:58:12.572" v="4901" actId="26606"/>
          <ac:spMkLst>
            <pc:docMk/>
            <pc:sldMk cId="1715757876" sldId="263"/>
            <ac:spMk id="74" creationId="{C1C3FA74-6158-4157-A8F0-8CAE5091FF50}"/>
          </ac:spMkLst>
        </pc:spChg>
        <pc:spChg chg="add del">
          <ac:chgData name="Prashant Acharya" userId="0f9a4d6bb4c4508b" providerId="LiveId" clId="{626B200A-4058-4747-8036-2648C2D56B20}" dt="2020-08-29T08:53:20.089" v="4846" actId="26606"/>
          <ac:spMkLst>
            <pc:docMk/>
            <pc:sldMk cId="1715757876" sldId="263"/>
            <ac:spMk id="98" creationId="{01958E0A-0BC1-424F-9B41-D614FC13A47E}"/>
          </ac:spMkLst>
        </pc:spChg>
        <pc:spChg chg="add del">
          <ac:chgData name="Prashant Acharya" userId="0f9a4d6bb4c4508b" providerId="LiveId" clId="{626B200A-4058-4747-8036-2648C2D56B20}" dt="2020-08-29T08:53:25.018" v="4848" actId="26606"/>
          <ac:spMkLst>
            <pc:docMk/>
            <pc:sldMk cId="1715757876" sldId="263"/>
            <ac:spMk id="128" creationId="{4683B8BC-85C4-41F2-9CD3-B074823B6BBD}"/>
          </ac:spMkLst>
        </pc:spChg>
        <pc:spChg chg="add del">
          <ac:chgData name="Prashant Acharya" userId="0f9a4d6bb4c4508b" providerId="LiveId" clId="{626B200A-4058-4747-8036-2648C2D56B20}" dt="2020-08-29T08:53:25.018" v="4848" actId="26606"/>
          <ac:spMkLst>
            <pc:docMk/>
            <pc:sldMk cId="1715757876" sldId="263"/>
            <ac:spMk id="130" creationId="{81B1BC20-CC70-4C30-B9BE-C23E121CA60E}"/>
          </ac:spMkLst>
        </pc:spChg>
        <pc:spChg chg="add del">
          <ac:chgData name="Prashant Acharya" userId="0f9a4d6bb4c4508b" providerId="LiveId" clId="{626B200A-4058-4747-8036-2648C2D56B20}" dt="2020-08-29T08:53:32.100" v="4850" actId="26606"/>
          <ac:spMkLst>
            <pc:docMk/>
            <pc:sldMk cId="1715757876" sldId="263"/>
            <ac:spMk id="138" creationId="{8B3F5CD4-CBC8-4A22-9DCC-0420CA28A09F}"/>
          </ac:spMkLst>
        </pc:spChg>
        <pc:spChg chg="add del mod">
          <ac:chgData name="Prashant Acharya" userId="0f9a4d6bb4c4508b" providerId="LiveId" clId="{626B200A-4058-4747-8036-2648C2D56B20}" dt="2020-08-29T08:57:33.019" v="4892" actId="478"/>
          <ac:spMkLst>
            <pc:docMk/>
            <pc:sldMk cId="1715757876" sldId="263"/>
            <ac:spMk id="179" creationId="{EF0EB8C2-894E-4FDB-ABD0-419ECA076583}"/>
          </ac:spMkLst>
        </pc:spChg>
        <pc:spChg chg="add del">
          <ac:chgData name="Prashant Acharya" userId="0f9a4d6bb4c4508b" providerId="LiveId" clId="{626B200A-4058-4747-8036-2648C2D56B20}" dt="2020-08-29T09:55:11.003" v="7970" actId="26606"/>
          <ac:spMkLst>
            <pc:docMk/>
            <pc:sldMk cId="1715757876" sldId="263"/>
            <ac:spMk id="247" creationId="{D706AE2E-B17B-43A3-84F8-9C0FE9466CD5}"/>
          </ac:spMkLst>
        </pc:spChg>
        <pc:spChg chg="add del">
          <ac:chgData name="Prashant Acharya" userId="0f9a4d6bb4c4508b" providerId="LiveId" clId="{626B200A-4058-4747-8036-2648C2D56B20}" dt="2020-08-29T09:55:11.003" v="7970" actId="26606"/>
          <ac:spMkLst>
            <pc:docMk/>
            <pc:sldMk cId="1715757876" sldId="263"/>
            <ac:spMk id="307" creationId="{5B986EF0-8540-483D-9DDE-1F168FAAC78F}"/>
          </ac:spMkLst>
        </pc:spChg>
        <pc:spChg chg="add">
          <ac:chgData name="Prashant Acharya" userId="0f9a4d6bb4c4508b" providerId="LiveId" clId="{626B200A-4058-4747-8036-2648C2D56B20}" dt="2020-08-29T09:55:11.059" v="7971" actId="26606"/>
          <ac:spMkLst>
            <pc:docMk/>
            <pc:sldMk cId="1715757876" sldId="263"/>
            <ac:spMk id="311" creationId="{8B3F5CD4-CBC8-4A22-9DCC-0420CA28A09F}"/>
          </ac:spMkLst>
        </pc:spChg>
        <pc:grpChg chg="add del">
          <ac:chgData name="Prashant Acharya" userId="0f9a4d6bb4c4508b" providerId="LiveId" clId="{626B200A-4058-4747-8036-2648C2D56B20}" dt="2020-08-29T08:53:15.772" v="4844" actId="26606"/>
          <ac:grpSpMkLst>
            <pc:docMk/>
            <pc:sldMk cId="1715757876" sldId="263"/>
            <ac:grpSpMk id="12" creationId="{9795E515-5F57-431F-9A0D-3A0419DF7572}"/>
          </ac:grpSpMkLst>
        </pc:grpChg>
        <pc:grpChg chg="add del">
          <ac:chgData name="Prashant Acharya" userId="0f9a4d6bb4c4508b" providerId="LiveId" clId="{626B200A-4058-4747-8036-2648C2D56B20}" dt="2020-08-29T08:58:12.572" v="4901" actId="26606"/>
          <ac:grpSpMkLst>
            <pc:docMk/>
            <pc:sldMk cId="1715757876" sldId="263"/>
            <ac:grpSpMk id="13" creationId="{9795E515-5F57-431F-9A0D-3A0419DF7572}"/>
          </ac:grpSpMkLst>
        </pc:grpChg>
        <pc:grpChg chg="add del">
          <ac:chgData name="Prashant Acharya" userId="0f9a4d6bb4c4508b" providerId="LiveId" clId="{626B200A-4058-4747-8036-2648C2D56B20}" dt="2020-08-29T08:56:16.013" v="4878" actId="26606"/>
          <ac:grpSpMkLst>
            <pc:docMk/>
            <pc:sldMk cId="1715757876" sldId="263"/>
            <ac:grpSpMk id="16" creationId="{9795E515-5F57-431F-9A0D-3A0419DF7572}"/>
          </ac:grpSpMkLst>
        </pc:grpChg>
        <pc:grpChg chg="add del">
          <ac:chgData name="Prashant Acharya" userId="0f9a4d6bb4c4508b" providerId="LiveId" clId="{626B200A-4058-4747-8036-2648C2D56B20}" dt="2020-08-29T08:53:15.772" v="4844" actId="26606"/>
          <ac:grpSpMkLst>
            <pc:docMk/>
            <pc:sldMk cId="1715757876" sldId="263"/>
            <ac:grpSpMk id="68" creationId="{068ACACB-DD9E-4155-84BF-8E4D43DEC13D}"/>
          </ac:grpSpMkLst>
        </pc:grpChg>
        <pc:grpChg chg="add del">
          <ac:chgData name="Prashant Acharya" userId="0f9a4d6bb4c4508b" providerId="LiveId" clId="{626B200A-4058-4747-8036-2648C2D56B20}" dt="2020-08-29T08:53:15.772" v="4844" actId="26606"/>
          <ac:grpSpMkLst>
            <pc:docMk/>
            <pc:sldMk cId="1715757876" sldId="263"/>
            <ac:grpSpMk id="72" creationId="{BF3AEE19-128A-4FF8-954B-A9724F42E0D4}"/>
          </ac:grpSpMkLst>
        </pc:grpChg>
        <pc:grpChg chg="add del">
          <ac:chgData name="Prashant Acharya" userId="0f9a4d6bb4c4508b" providerId="LiveId" clId="{626B200A-4058-4747-8036-2648C2D56B20}" dt="2020-08-29T08:57:34.418" v="4893" actId="26606"/>
          <ac:grpSpMkLst>
            <pc:docMk/>
            <pc:sldMk cId="1715757876" sldId="263"/>
            <ac:grpSpMk id="78" creationId="{9795E515-5F57-431F-9A0D-3A0419DF7572}"/>
          </ac:grpSpMkLst>
        </pc:grpChg>
        <pc:grpChg chg="add del">
          <ac:chgData name="Prashant Acharya" userId="0f9a4d6bb4c4508b" providerId="LiveId" clId="{626B200A-4058-4747-8036-2648C2D56B20}" dt="2020-08-29T08:53:20.089" v="4846" actId="26606"/>
          <ac:grpSpMkLst>
            <pc:docMk/>
            <pc:sldMk cId="1715757876" sldId="263"/>
            <ac:grpSpMk id="97" creationId="{9795E515-5F57-431F-9A0D-3A0419DF7572}"/>
          </ac:grpSpMkLst>
        </pc:grpChg>
        <pc:grpChg chg="add del">
          <ac:chgData name="Prashant Acharya" userId="0f9a4d6bb4c4508b" providerId="LiveId" clId="{626B200A-4058-4747-8036-2648C2D56B20}" dt="2020-08-29T08:53:25.018" v="4848" actId="26606"/>
          <ac:grpSpMkLst>
            <pc:docMk/>
            <pc:sldMk cId="1715757876" sldId="263"/>
            <ac:grpSpMk id="129" creationId="{AB86F577-8905-4B21-8AF3-C1BB3433775D}"/>
          </ac:grpSpMkLst>
        </pc:grpChg>
        <pc:grpChg chg="add del">
          <ac:chgData name="Prashant Acharya" userId="0f9a4d6bb4c4508b" providerId="LiveId" clId="{626B200A-4058-4747-8036-2648C2D56B20}" dt="2020-08-29T08:53:25.018" v="4848" actId="26606"/>
          <ac:grpSpMkLst>
            <pc:docMk/>
            <pc:sldMk cId="1715757876" sldId="263"/>
            <ac:grpSpMk id="131" creationId="{D5E95061-A9DC-4C67-BCAF-F560690997E8}"/>
          </ac:grpSpMkLst>
        </pc:grpChg>
        <pc:grpChg chg="add del">
          <ac:chgData name="Prashant Acharya" userId="0f9a4d6bb4c4508b" providerId="LiveId" clId="{626B200A-4058-4747-8036-2648C2D56B20}" dt="2020-08-29T08:53:32.100" v="4850" actId="26606"/>
          <ac:grpSpMkLst>
            <pc:docMk/>
            <pc:sldMk cId="1715757876" sldId="263"/>
            <ac:grpSpMk id="137" creationId="{9795E515-5F57-431F-9A0D-3A0419DF7572}"/>
          </ac:grpSpMkLst>
        </pc:grpChg>
        <pc:grpChg chg="add del">
          <ac:chgData name="Prashant Acharya" userId="0f9a4d6bb4c4508b" providerId="LiveId" clId="{626B200A-4058-4747-8036-2648C2D56B20}" dt="2020-08-29T08:53:33.491" v="4852" actId="26606"/>
          <ac:grpSpMkLst>
            <pc:docMk/>
            <pc:sldMk cId="1715757876" sldId="263"/>
            <ac:grpSpMk id="141" creationId="{9795E515-5F57-431F-9A0D-3A0419DF7572}"/>
          </ac:grpSpMkLst>
        </pc:grpChg>
        <pc:grpChg chg="add del">
          <ac:chgData name="Prashant Acharya" userId="0f9a4d6bb4c4508b" providerId="LiveId" clId="{626B200A-4058-4747-8036-2648C2D56B20}" dt="2020-08-29T08:53:33.491" v="4852" actId="26606"/>
          <ac:grpSpMkLst>
            <pc:docMk/>
            <pc:sldMk cId="1715757876" sldId="263"/>
            <ac:grpSpMk id="142" creationId="{316DCFC9-6877-407C-8170-608FCB8E35AE}"/>
          </ac:grpSpMkLst>
        </pc:grpChg>
        <pc:grpChg chg="add del">
          <ac:chgData name="Prashant Acharya" userId="0f9a4d6bb4c4508b" providerId="LiveId" clId="{626B200A-4058-4747-8036-2648C2D56B20}" dt="2020-08-29T08:53:33.491" v="4852" actId="26606"/>
          <ac:grpSpMkLst>
            <pc:docMk/>
            <pc:sldMk cId="1715757876" sldId="263"/>
            <ac:grpSpMk id="144" creationId="{89353FE7-0D03-4AD2-8B8A-60A06F6BDA4C}"/>
          </ac:grpSpMkLst>
        </pc:grpChg>
        <pc:grpChg chg="add del">
          <ac:chgData name="Prashant Acharya" userId="0f9a4d6bb4c4508b" providerId="LiveId" clId="{626B200A-4058-4747-8036-2648C2D56B20}" dt="2020-08-29T08:57:34.418" v="4893" actId="26606"/>
          <ac:grpSpMkLst>
            <pc:docMk/>
            <pc:sldMk cId="1715757876" sldId="263"/>
            <ac:grpSpMk id="147" creationId="{068ACACB-DD9E-4155-84BF-8E4D43DEC13D}"/>
          </ac:grpSpMkLst>
        </pc:grpChg>
        <pc:grpChg chg="add del">
          <ac:chgData name="Prashant Acharya" userId="0f9a4d6bb4c4508b" providerId="LiveId" clId="{626B200A-4058-4747-8036-2648C2D56B20}" dt="2020-08-29T08:57:34.418" v="4893" actId="26606"/>
          <ac:grpSpMkLst>
            <pc:docMk/>
            <pc:sldMk cId="1715757876" sldId="263"/>
            <ac:grpSpMk id="151" creationId="{BF3AEE19-128A-4FF8-954B-A9724F42E0D4}"/>
          </ac:grpSpMkLst>
        </pc:grpChg>
        <pc:grpChg chg="add del">
          <ac:chgData name="Prashant Acharya" userId="0f9a4d6bb4c4508b" providerId="LiveId" clId="{626B200A-4058-4747-8036-2648C2D56B20}" dt="2020-08-29T09:55:11.003" v="7970" actId="26606"/>
          <ac:grpSpMkLst>
            <pc:docMk/>
            <pc:sldMk cId="1715757876" sldId="263"/>
            <ac:grpSpMk id="191" creationId="{AB86F577-8905-4B21-8AF3-C1BB3433775D}"/>
          </ac:grpSpMkLst>
        </pc:grpChg>
        <pc:grpChg chg="add del">
          <ac:chgData name="Prashant Acharya" userId="0f9a4d6bb4c4508b" providerId="LiveId" clId="{626B200A-4058-4747-8036-2648C2D56B20}" dt="2020-08-29T09:55:11.003" v="7970" actId="26606"/>
          <ac:grpSpMkLst>
            <pc:docMk/>
            <pc:sldMk cId="1715757876" sldId="263"/>
            <ac:grpSpMk id="249" creationId="{CEFFB8CF-3E94-42D7-849C-841E7744B2C9}"/>
          </ac:grpSpMkLst>
        </pc:grpChg>
        <pc:grpChg chg="add">
          <ac:chgData name="Prashant Acharya" userId="0f9a4d6bb4c4508b" providerId="LiveId" clId="{626B200A-4058-4747-8036-2648C2D56B20}" dt="2020-08-29T09:55:11.059" v="7971" actId="26606"/>
          <ac:grpSpMkLst>
            <pc:docMk/>
            <pc:sldMk cId="1715757876" sldId="263"/>
            <ac:grpSpMk id="310" creationId="{9795E515-5F57-431F-9A0D-3A0419DF7572}"/>
          </ac:grpSpMkLst>
        </pc:grpChg>
        <pc:picChg chg="add del mod">
          <ac:chgData name="Prashant Acharya" userId="0f9a4d6bb4c4508b" providerId="LiveId" clId="{626B200A-4058-4747-8036-2648C2D56B20}" dt="2020-08-29T08:53:34.457" v="4854"/>
          <ac:picMkLst>
            <pc:docMk/>
            <pc:sldMk cId="1715757876" sldId="263"/>
            <ac:picMk id="5" creationId="{DC075F46-9614-4816-B7C5-2EDAB9FB1CCE}"/>
          </ac:picMkLst>
        </pc:picChg>
        <pc:picChg chg="add del mod">
          <ac:chgData name="Prashant Acharya" userId="0f9a4d6bb4c4508b" providerId="LiveId" clId="{626B200A-4058-4747-8036-2648C2D56B20}" dt="2020-08-29T08:55:42.192" v="4872" actId="21"/>
          <ac:picMkLst>
            <pc:docMk/>
            <pc:sldMk cId="1715757876" sldId="263"/>
            <ac:picMk id="7" creationId="{97AABC60-0CBC-43DC-B9EB-BDCA6CAB3B6A}"/>
          </ac:picMkLst>
        </pc:picChg>
        <pc:picChg chg="add del mod">
          <ac:chgData name="Prashant Acharya" userId="0f9a4d6bb4c4508b" providerId="LiveId" clId="{626B200A-4058-4747-8036-2648C2D56B20}" dt="2020-08-29T08:54:18.624" v="4868"/>
          <ac:picMkLst>
            <pc:docMk/>
            <pc:sldMk cId="1715757876" sldId="263"/>
            <ac:picMk id="8" creationId="{47F5F4C9-69FC-4060-BD7D-7845380A9155}"/>
          </ac:picMkLst>
        </pc:picChg>
        <pc:picChg chg="add del mod">
          <ac:chgData name="Prashant Acharya" userId="0f9a4d6bb4c4508b" providerId="LiveId" clId="{626B200A-4058-4747-8036-2648C2D56B20}" dt="2020-08-29T08:58:15.442" v="4903" actId="478"/>
          <ac:picMkLst>
            <pc:docMk/>
            <pc:sldMk cId="1715757876" sldId="263"/>
            <ac:picMk id="9" creationId="{58EAE66D-294F-4D2F-9A96-567D809CBEC2}"/>
          </ac:picMkLst>
        </pc:picChg>
        <pc:picChg chg="add del">
          <ac:chgData name="Prashant Acharya" userId="0f9a4d6bb4c4508b" providerId="LiveId" clId="{626B200A-4058-4747-8036-2648C2D56B20}" dt="2020-08-29T08:53:15.772" v="4844" actId="26606"/>
          <ac:picMkLst>
            <pc:docMk/>
            <pc:sldMk cId="1715757876" sldId="263"/>
            <ac:picMk id="10" creationId="{50C065C3-0FE3-4452-B765-CB05BBB2A983}"/>
          </ac:picMkLst>
        </pc:picChg>
        <pc:picChg chg="add del">
          <ac:chgData name="Prashant Acharya" userId="0f9a4d6bb4c4508b" providerId="LiveId" clId="{626B200A-4058-4747-8036-2648C2D56B20}" dt="2020-08-29T08:58:12.572" v="4901" actId="26606"/>
          <ac:picMkLst>
            <pc:docMk/>
            <pc:sldMk cId="1715757876" sldId="263"/>
            <ac:picMk id="11" creationId="{50C065C3-0FE3-4452-B765-CB05BBB2A983}"/>
          </ac:picMkLst>
        </pc:picChg>
        <pc:picChg chg="add del">
          <ac:chgData name="Prashant Acharya" userId="0f9a4d6bb4c4508b" providerId="LiveId" clId="{626B200A-4058-4747-8036-2648C2D56B20}" dt="2020-08-29T08:56:16.013" v="4878" actId="26606"/>
          <ac:picMkLst>
            <pc:docMk/>
            <pc:sldMk cId="1715757876" sldId="263"/>
            <ac:picMk id="14" creationId="{50C065C3-0FE3-4452-B765-CB05BBB2A983}"/>
          </ac:picMkLst>
        </pc:picChg>
        <pc:picChg chg="add del">
          <ac:chgData name="Prashant Acharya" userId="0f9a4d6bb4c4508b" providerId="LiveId" clId="{626B200A-4058-4747-8036-2648C2D56B20}" dt="2020-08-29T08:53:25.018" v="4848" actId="26606"/>
          <ac:picMkLst>
            <pc:docMk/>
            <pc:sldMk cId="1715757876" sldId="263"/>
            <ac:picMk id="70" creationId="{BED7CCD5-D3A4-4162-9CC4-03DF5AB89D07}"/>
          </ac:picMkLst>
        </pc:picChg>
        <pc:picChg chg="add del">
          <ac:chgData name="Prashant Acharya" userId="0f9a4d6bb4c4508b" providerId="LiveId" clId="{626B200A-4058-4747-8036-2648C2D56B20}" dt="2020-08-29T08:57:34.418" v="4893" actId="26606"/>
          <ac:picMkLst>
            <pc:docMk/>
            <pc:sldMk cId="1715757876" sldId="263"/>
            <ac:picMk id="76" creationId="{50C065C3-0FE3-4452-B765-CB05BBB2A983}"/>
          </ac:picMkLst>
        </pc:picChg>
        <pc:picChg chg="add del">
          <ac:chgData name="Prashant Acharya" userId="0f9a4d6bb4c4508b" providerId="LiveId" clId="{626B200A-4058-4747-8036-2648C2D56B20}" dt="2020-08-29T08:53:20.089" v="4846" actId="26606"/>
          <ac:picMkLst>
            <pc:docMk/>
            <pc:sldMk cId="1715757876" sldId="263"/>
            <ac:picMk id="96" creationId="{50C065C3-0FE3-4452-B765-CB05BBB2A983}"/>
          </ac:picMkLst>
        </pc:picChg>
        <pc:picChg chg="add del">
          <ac:chgData name="Prashant Acharya" userId="0f9a4d6bb4c4508b" providerId="LiveId" clId="{626B200A-4058-4747-8036-2648C2D56B20}" dt="2020-08-29T09:55:11.003" v="7970" actId="26606"/>
          <ac:picMkLst>
            <pc:docMk/>
            <pc:sldMk cId="1715757876" sldId="263"/>
            <ac:picMk id="126" creationId="{678E285C-BE9E-45B7-A3EE-B9792DAE9917}"/>
          </ac:picMkLst>
        </pc:picChg>
        <pc:picChg chg="add del">
          <ac:chgData name="Prashant Acharya" userId="0f9a4d6bb4c4508b" providerId="LiveId" clId="{626B200A-4058-4747-8036-2648C2D56B20}" dt="2020-08-29T08:53:25.018" v="4848" actId="26606"/>
          <ac:picMkLst>
            <pc:docMk/>
            <pc:sldMk cId="1715757876" sldId="263"/>
            <ac:picMk id="127" creationId="{678E285C-BE9E-45B7-A3EE-B9792DAE9917}"/>
          </ac:picMkLst>
        </pc:picChg>
        <pc:picChg chg="add del mod">
          <ac:chgData name="Prashant Acharya" userId="0f9a4d6bb4c4508b" providerId="LiveId" clId="{626B200A-4058-4747-8036-2648C2D56B20}" dt="2020-08-29T08:57:34.428" v="4896"/>
          <ac:picMkLst>
            <pc:docMk/>
            <pc:sldMk cId="1715757876" sldId="263"/>
            <ac:picMk id="135" creationId="{C73F8C02-690F-433F-9918-87665E137A69}"/>
          </ac:picMkLst>
        </pc:picChg>
        <pc:picChg chg="add del">
          <ac:chgData name="Prashant Acharya" userId="0f9a4d6bb4c4508b" providerId="LiveId" clId="{626B200A-4058-4747-8036-2648C2D56B20}" dt="2020-08-29T08:53:32.100" v="4850" actId="26606"/>
          <ac:picMkLst>
            <pc:docMk/>
            <pc:sldMk cId="1715757876" sldId="263"/>
            <ac:picMk id="136" creationId="{50C065C3-0FE3-4452-B765-CB05BBB2A983}"/>
          </ac:picMkLst>
        </pc:picChg>
        <pc:picChg chg="add del">
          <ac:chgData name="Prashant Acharya" userId="0f9a4d6bb4c4508b" providerId="LiveId" clId="{626B200A-4058-4747-8036-2648C2D56B20}" dt="2020-08-29T08:53:33.491" v="4852" actId="26606"/>
          <ac:picMkLst>
            <pc:docMk/>
            <pc:sldMk cId="1715757876" sldId="263"/>
            <ac:picMk id="140" creationId="{50C065C3-0FE3-4452-B765-CB05BBB2A983}"/>
          </ac:picMkLst>
        </pc:picChg>
        <pc:picChg chg="add del mod">
          <ac:chgData name="Prashant Acharya" userId="0f9a4d6bb4c4508b" providerId="LiveId" clId="{626B200A-4058-4747-8036-2648C2D56B20}" dt="2020-08-29T09:53:12.338" v="7950" actId="478"/>
          <ac:picMkLst>
            <pc:docMk/>
            <pc:sldMk cId="1715757876" sldId="263"/>
            <ac:picMk id="181" creationId="{F26246FD-07D6-4217-9CED-34264145D955}"/>
          </ac:picMkLst>
        </pc:picChg>
        <pc:picChg chg="add del mod">
          <ac:chgData name="Prashant Acharya" userId="0f9a4d6bb4c4508b" providerId="LiveId" clId="{626B200A-4058-4747-8036-2648C2D56B20}" dt="2020-08-29T09:54:25.357" v="7960" actId="478"/>
          <ac:picMkLst>
            <pc:docMk/>
            <pc:sldMk cId="1715757876" sldId="263"/>
            <ac:picMk id="183" creationId="{866F9035-E7FB-4598-B53C-67FAACAB2B26}"/>
          </ac:picMkLst>
        </pc:picChg>
        <pc:picChg chg="add mod">
          <ac:chgData name="Prashant Acharya" userId="0f9a4d6bb4c4508b" providerId="LiveId" clId="{626B200A-4058-4747-8036-2648C2D56B20}" dt="2020-08-29T09:56:02.753" v="7985" actId="1076"/>
          <ac:picMkLst>
            <pc:docMk/>
            <pc:sldMk cId="1715757876" sldId="263"/>
            <ac:picMk id="185" creationId="{4DEA9E2B-7BE8-4A0E-82AD-23FE161EF7CA}"/>
          </ac:picMkLst>
        </pc:picChg>
        <pc:picChg chg="add del">
          <ac:chgData name="Prashant Acharya" userId="0f9a4d6bb4c4508b" providerId="LiveId" clId="{626B200A-4058-4747-8036-2648C2D56B20}" dt="2020-08-29T09:55:11.003" v="7970" actId="26606"/>
          <ac:picMkLst>
            <pc:docMk/>
            <pc:sldMk cId="1715757876" sldId="263"/>
            <ac:picMk id="305" creationId="{3631D3C9-4C1D-4B3A-A737-E6E780042405}"/>
          </ac:picMkLst>
        </pc:picChg>
        <pc:picChg chg="add">
          <ac:chgData name="Prashant Acharya" userId="0f9a4d6bb4c4508b" providerId="LiveId" clId="{626B200A-4058-4747-8036-2648C2D56B20}" dt="2020-08-29T09:55:11.059" v="7971" actId="26606"/>
          <ac:picMkLst>
            <pc:docMk/>
            <pc:sldMk cId="1715757876" sldId="263"/>
            <ac:picMk id="309" creationId="{50C065C3-0FE3-4452-B765-CB05BBB2A983}"/>
          </ac:picMkLst>
        </pc:picChg>
      </pc:sldChg>
      <pc:sldChg chg="modSp add del mod modNotesTx">
        <pc:chgData name="Prashant Acharya" userId="0f9a4d6bb4c4508b" providerId="LiveId" clId="{626B200A-4058-4747-8036-2648C2D56B20}" dt="2020-08-29T09:25:31.438" v="6531" actId="47"/>
        <pc:sldMkLst>
          <pc:docMk/>
          <pc:sldMk cId="2698023161" sldId="264"/>
        </pc:sldMkLst>
        <pc:picChg chg="mod">
          <ac:chgData name="Prashant Acharya" userId="0f9a4d6bb4c4508b" providerId="LiveId" clId="{626B200A-4058-4747-8036-2648C2D56B20}" dt="2020-08-29T09:19:05.080" v="6280" actId="1076"/>
          <ac:picMkLst>
            <pc:docMk/>
            <pc:sldMk cId="2698023161" sldId="264"/>
            <ac:picMk id="181" creationId="{F26246FD-07D6-4217-9CED-34264145D955}"/>
          </ac:picMkLst>
        </pc:picChg>
      </pc:sldChg>
      <pc:sldChg chg="addSp delSp modSp new mod">
        <pc:chgData name="Prashant Acharya" userId="0f9a4d6bb4c4508b" providerId="LiveId" clId="{626B200A-4058-4747-8036-2648C2D56B20}" dt="2020-08-29T09:40:40.272" v="7104" actId="20577"/>
        <pc:sldMkLst>
          <pc:docMk/>
          <pc:sldMk cId="4293712826" sldId="264"/>
        </pc:sldMkLst>
        <pc:spChg chg="del">
          <ac:chgData name="Prashant Acharya" userId="0f9a4d6bb4c4508b" providerId="LiveId" clId="{626B200A-4058-4747-8036-2648C2D56B20}" dt="2020-08-29T09:40:33.644" v="7095" actId="478"/>
          <ac:spMkLst>
            <pc:docMk/>
            <pc:sldMk cId="4293712826" sldId="264"/>
            <ac:spMk id="2" creationId="{C7110C01-E1E3-4DAE-BD62-911B14D304D1}"/>
          </ac:spMkLst>
        </pc:spChg>
        <pc:spChg chg="del">
          <ac:chgData name="Prashant Acharya" userId="0f9a4d6bb4c4508b" providerId="LiveId" clId="{626B200A-4058-4747-8036-2648C2D56B20}" dt="2020-08-29T09:40:36.138" v="7096" actId="478"/>
          <ac:spMkLst>
            <pc:docMk/>
            <pc:sldMk cId="4293712826" sldId="264"/>
            <ac:spMk id="3" creationId="{A7D99ECA-D5D7-4E4D-8C75-E659BEF47628}"/>
          </ac:spMkLst>
        </pc:spChg>
        <pc:spChg chg="add mod">
          <ac:chgData name="Prashant Acharya" userId="0f9a4d6bb4c4508b" providerId="LiveId" clId="{626B200A-4058-4747-8036-2648C2D56B20}" dt="2020-08-29T09:40:40.272" v="7104" actId="20577"/>
          <ac:spMkLst>
            <pc:docMk/>
            <pc:sldMk cId="4293712826" sldId="264"/>
            <ac:spMk id="4" creationId="{F797ADDE-91A5-4ED0-A16F-EDFDE774AF83}"/>
          </ac:spMkLst>
        </pc:spChg>
      </pc:sldChg>
      <pc:sldChg chg="delSp modSp new mod">
        <pc:chgData name="Prashant Acharya" userId="0f9a4d6bb4c4508b" providerId="LiveId" clId="{626B200A-4058-4747-8036-2648C2D56B20}" dt="2020-08-29T09:31:40.996" v="6731" actId="122"/>
        <pc:sldMkLst>
          <pc:docMk/>
          <pc:sldMk cId="3917450539" sldId="265"/>
        </pc:sldMkLst>
        <pc:spChg chg="mod">
          <ac:chgData name="Prashant Acharya" userId="0f9a4d6bb4c4508b" providerId="LiveId" clId="{626B200A-4058-4747-8036-2648C2D56B20}" dt="2020-08-29T09:31:40.996" v="6731" actId="122"/>
          <ac:spMkLst>
            <pc:docMk/>
            <pc:sldMk cId="3917450539" sldId="265"/>
            <ac:spMk id="2" creationId="{6D4651F1-09B2-4F01-9EE2-09A9B5A89DF8}"/>
          </ac:spMkLst>
        </pc:spChg>
        <pc:spChg chg="del">
          <ac:chgData name="Prashant Acharya" userId="0f9a4d6bb4c4508b" providerId="LiveId" clId="{626B200A-4058-4747-8036-2648C2D56B20}" dt="2020-08-29T09:31:32.469" v="6717" actId="478"/>
          <ac:spMkLst>
            <pc:docMk/>
            <pc:sldMk cId="3917450539" sldId="265"/>
            <ac:spMk id="3" creationId="{694DB276-D26A-4519-80C9-28C58E7BD2FF}"/>
          </ac:spMkLst>
        </pc:spChg>
      </pc:sldChg>
      <pc:sldChg chg="addSp delSp modSp new mod">
        <pc:chgData name="Prashant Acharya" userId="0f9a4d6bb4c4508b" providerId="LiveId" clId="{626B200A-4058-4747-8036-2648C2D56B20}" dt="2020-08-29T09:39:28.859" v="7094" actId="20577"/>
        <pc:sldMkLst>
          <pc:docMk/>
          <pc:sldMk cId="1979974990" sldId="266"/>
        </pc:sldMkLst>
        <pc:spChg chg="del">
          <ac:chgData name="Prashant Acharya" userId="0f9a4d6bb4c4508b" providerId="LiveId" clId="{626B200A-4058-4747-8036-2648C2D56B20}" dt="2020-08-29T09:31:55.889" v="6734" actId="478"/>
          <ac:spMkLst>
            <pc:docMk/>
            <pc:sldMk cId="1979974990" sldId="266"/>
            <ac:spMk id="2" creationId="{61E75FD5-083F-486E-BD10-EE9B961DF87B}"/>
          </ac:spMkLst>
        </pc:spChg>
        <pc:spChg chg="mod">
          <ac:chgData name="Prashant Acharya" userId="0f9a4d6bb4c4508b" providerId="LiveId" clId="{626B200A-4058-4747-8036-2648C2D56B20}" dt="2020-08-29T09:39:28.859" v="7094" actId="20577"/>
          <ac:spMkLst>
            <pc:docMk/>
            <pc:sldMk cId="1979974990" sldId="266"/>
            <ac:spMk id="3" creationId="{EC82BC93-B239-4D35-8938-A6CD1BEF2AF7}"/>
          </ac:spMkLst>
        </pc:spChg>
        <pc:spChg chg="add mod">
          <ac:chgData name="Prashant Acharya" userId="0f9a4d6bb4c4508b" providerId="LiveId" clId="{626B200A-4058-4747-8036-2648C2D56B20}" dt="2020-08-29T09:35:49.193" v="6966" actId="20577"/>
          <ac:spMkLst>
            <pc:docMk/>
            <pc:sldMk cId="1979974990" sldId="266"/>
            <ac:spMk id="5" creationId="{8C3D94B8-4ED8-4413-9190-39B343355FCE}"/>
          </ac:spMkLst>
        </pc:spChg>
      </pc:sldChg>
      <pc:sldChg chg="addSp delSp modSp new mod">
        <pc:chgData name="Prashant Acharya" userId="0f9a4d6bb4c4508b" providerId="LiveId" clId="{626B200A-4058-4747-8036-2648C2D56B20}" dt="2020-08-30T06:17:25.273" v="15745" actId="21"/>
        <pc:sldMkLst>
          <pc:docMk/>
          <pc:sldMk cId="983017478" sldId="267"/>
        </pc:sldMkLst>
        <pc:spChg chg="del">
          <ac:chgData name="Prashant Acharya" userId="0f9a4d6bb4c4508b" providerId="LiveId" clId="{626B200A-4058-4747-8036-2648C2D56B20}" dt="2020-08-29T09:41:17.277" v="7107" actId="478"/>
          <ac:spMkLst>
            <pc:docMk/>
            <pc:sldMk cId="983017478" sldId="267"/>
            <ac:spMk id="2" creationId="{1EEFCAE2-B437-49E5-9346-F6821E13EC97}"/>
          </ac:spMkLst>
        </pc:spChg>
        <pc:spChg chg="mod">
          <ac:chgData name="Prashant Acharya" userId="0f9a4d6bb4c4508b" providerId="LiveId" clId="{626B200A-4058-4747-8036-2648C2D56B20}" dt="2020-08-29T09:50:53.035" v="7948" actId="6549"/>
          <ac:spMkLst>
            <pc:docMk/>
            <pc:sldMk cId="983017478" sldId="267"/>
            <ac:spMk id="3" creationId="{605C3A94-5935-40FD-B114-BF748EAAA09D}"/>
          </ac:spMkLst>
        </pc:spChg>
        <pc:spChg chg="add del mod">
          <ac:chgData name="Prashant Acharya" userId="0f9a4d6bb4c4508b" providerId="LiveId" clId="{626B200A-4058-4747-8036-2648C2D56B20}" dt="2020-08-30T06:17:25.273" v="15745" actId="21"/>
          <ac:spMkLst>
            <pc:docMk/>
            <pc:sldMk cId="983017478" sldId="267"/>
            <ac:spMk id="5" creationId="{A2BEC987-B02C-4DE4-B2B7-482777E4D61D}"/>
          </ac:spMkLst>
        </pc:spChg>
      </pc:sldChg>
      <pc:sldChg chg="addSp delSp modSp new mod setBg">
        <pc:chgData name="Prashant Acharya" userId="0f9a4d6bb4c4508b" providerId="LiveId" clId="{626B200A-4058-4747-8036-2648C2D56B20}" dt="2020-08-29T10:00:17.666" v="8077" actId="164"/>
        <pc:sldMkLst>
          <pc:docMk/>
          <pc:sldMk cId="3076758668" sldId="268"/>
        </pc:sldMkLst>
        <pc:spChg chg="del">
          <ac:chgData name="Prashant Acharya" userId="0f9a4d6bb4c4508b" providerId="LiveId" clId="{626B200A-4058-4747-8036-2648C2D56B20}" dt="2020-08-29T09:55:32.049" v="7974" actId="478"/>
          <ac:spMkLst>
            <pc:docMk/>
            <pc:sldMk cId="3076758668" sldId="268"/>
            <ac:spMk id="2" creationId="{A36AA541-EAA1-46D4-B347-59E4C71A0711}"/>
          </ac:spMkLst>
        </pc:spChg>
        <pc:spChg chg="del">
          <ac:chgData name="Prashant Acharya" userId="0f9a4d6bb4c4508b" providerId="LiveId" clId="{626B200A-4058-4747-8036-2648C2D56B20}" dt="2020-08-29T09:55:30.829" v="7973" actId="478"/>
          <ac:spMkLst>
            <pc:docMk/>
            <pc:sldMk cId="3076758668" sldId="268"/>
            <ac:spMk id="3" creationId="{E6B76DB4-FA62-4077-A33E-98CA072DE33D}"/>
          </ac:spMkLst>
        </pc:spChg>
        <pc:spChg chg="add mod ord topLvl">
          <ac:chgData name="Prashant Acharya" userId="0f9a4d6bb4c4508b" providerId="LiveId" clId="{626B200A-4058-4747-8036-2648C2D56B20}" dt="2020-08-29T10:00:17.666" v="8077" actId="164"/>
          <ac:spMkLst>
            <pc:docMk/>
            <pc:sldMk cId="3076758668" sldId="268"/>
            <ac:spMk id="6" creationId="{01178E0A-684A-4D69-BD4B-3726079E83AE}"/>
          </ac:spMkLst>
        </pc:spChg>
        <pc:spChg chg="add mod">
          <ac:chgData name="Prashant Acharya" userId="0f9a4d6bb4c4508b" providerId="LiveId" clId="{626B200A-4058-4747-8036-2648C2D56B20}" dt="2020-08-29T09:59:07.906" v="8069" actId="20577"/>
          <ac:spMkLst>
            <pc:docMk/>
            <pc:sldMk cId="3076758668" sldId="268"/>
            <ac:spMk id="7" creationId="{29451E7E-BC37-48A0-9C5B-2636E76B1C1D}"/>
          </ac:spMkLst>
        </pc:spChg>
        <pc:spChg chg="add del">
          <ac:chgData name="Prashant Acharya" userId="0f9a4d6bb4c4508b" providerId="LiveId" clId="{626B200A-4058-4747-8036-2648C2D56B20}" dt="2020-08-29T09:55:42.877" v="7982" actId="26606"/>
          <ac:spMkLst>
            <pc:docMk/>
            <pc:sldMk cId="3076758668" sldId="268"/>
            <ac:spMk id="55" creationId="{392C7167-368D-444E-9E47-2E8891515B25}"/>
          </ac:spMkLst>
        </pc:spChg>
        <pc:spChg chg="add del">
          <ac:chgData name="Prashant Acharya" userId="0f9a4d6bb4c4508b" providerId="LiveId" clId="{626B200A-4058-4747-8036-2648C2D56B20}" dt="2020-08-29T09:55:42.877" v="7982" actId="26606"/>
          <ac:spMkLst>
            <pc:docMk/>
            <pc:sldMk cId="3076758668" sldId="268"/>
            <ac:spMk id="57" creationId="{F2748E73-80C5-425F-913B-7742A712C5B3}"/>
          </ac:spMkLst>
        </pc:spChg>
        <pc:grpChg chg="add del mod">
          <ac:chgData name="Prashant Acharya" userId="0f9a4d6bb4c4508b" providerId="LiveId" clId="{626B200A-4058-4747-8036-2648C2D56B20}" dt="2020-08-29T09:59:34.564" v="8072" actId="165"/>
          <ac:grpSpMkLst>
            <pc:docMk/>
            <pc:sldMk cId="3076758668" sldId="268"/>
            <ac:grpSpMk id="8" creationId="{5EB33CC7-AB59-44D6-961A-760296E1A4CB}"/>
          </ac:grpSpMkLst>
        </pc:grpChg>
        <pc:grpChg chg="add mod">
          <ac:chgData name="Prashant Acharya" userId="0f9a4d6bb4c4508b" providerId="LiveId" clId="{626B200A-4058-4747-8036-2648C2D56B20}" dt="2020-08-29T10:00:17.666" v="8077" actId="164"/>
          <ac:grpSpMkLst>
            <pc:docMk/>
            <pc:sldMk cId="3076758668" sldId="268"/>
            <ac:grpSpMk id="9" creationId="{E8E5EDF1-8EF2-41F9-9C0D-BE1EC573A941}"/>
          </ac:grpSpMkLst>
        </pc:grpChg>
        <pc:grpChg chg="add del">
          <ac:chgData name="Prashant Acharya" userId="0f9a4d6bb4c4508b" providerId="LiveId" clId="{626B200A-4058-4747-8036-2648C2D56B20}" dt="2020-08-29T09:55:42.877" v="7982" actId="26606"/>
          <ac:grpSpMkLst>
            <pc:docMk/>
            <pc:sldMk cId="3076758668" sldId="268"/>
            <ac:grpSpMk id="12" creationId="{8EC1EDC6-1B42-4FCD-BC53-B1D05BFF2E3F}"/>
          </ac:grpSpMkLst>
        </pc:grpChg>
        <pc:grpChg chg="add del">
          <ac:chgData name="Prashant Acharya" userId="0f9a4d6bb4c4508b" providerId="LiveId" clId="{626B200A-4058-4747-8036-2648C2D56B20}" dt="2020-08-29T09:55:42.877" v="7982" actId="26606"/>
          <ac:grpSpMkLst>
            <pc:docMk/>
            <pc:sldMk cId="3076758668" sldId="268"/>
            <ac:grpSpMk id="59" creationId="{EC8459A0-4A67-4667-8375-3C1891D63CC5}"/>
          </ac:grpSpMkLst>
        </pc:grpChg>
        <pc:picChg chg="add mod topLvl">
          <ac:chgData name="Prashant Acharya" userId="0f9a4d6bb4c4508b" providerId="LiveId" clId="{626B200A-4058-4747-8036-2648C2D56B20}" dt="2020-08-29T10:00:17.666" v="8077" actId="164"/>
          <ac:picMkLst>
            <pc:docMk/>
            <pc:sldMk cId="3076758668" sldId="268"/>
            <ac:picMk id="5" creationId="{2C90FD4F-F5A4-414F-A6F1-E4C381DE0587}"/>
          </ac:picMkLst>
        </pc:picChg>
        <pc:picChg chg="add del">
          <ac:chgData name="Prashant Acharya" userId="0f9a4d6bb4c4508b" providerId="LiveId" clId="{626B200A-4058-4747-8036-2648C2D56B20}" dt="2020-08-29T09:55:42.877" v="7982" actId="26606"/>
          <ac:picMkLst>
            <pc:docMk/>
            <pc:sldMk cId="3076758668" sldId="268"/>
            <ac:picMk id="10" creationId="{6551C300-1D7A-46C3-9EF6-0EAC9B1E1F53}"/>
          </ac:picMkLst>
        </pc:picChg>
        <pc:picChg chg="add del">
          <ac:chgData name="Prashant Acharya" userId="0f9a4d6bb4c4508b" providerId="LiveId" clId="{626B200A-4058-4747-8036-2648C2D56B20}" dt="2020-08-29T09:55:42.877" v="7982" actId="26606"/>
          <ac:picMkLst>
            <pc:docMk/>
            <pc:sldMk cId="3076758668" sldId="268"/>
            <ac:picMk id="53" creationId="{E3E5A37D-F1C4-4145-9085-A0A5A9951D84}"/>
          </ac:picMkLst>
        </pc:picChg>
      </pc:sldChg>
      <pc:sldChg chg="delSp modSp new mod">
        <pc:chgData name="Prashant Acharya" userId="0f9a4d6bb4c4508b" providerId="LiveId" clId="{626B200A-4058-4747-8036-2648C2D56B20}" dt="2020-08-29T10:01:28.685" v="8099" actId="122"/>
        <pc:sldMkLst>
          <pc:docMk/>
          <pc:sldMk cId="2263963285" sldId="269"/>
        </pc:sldMkLst>
        <pc:spChg chg="mod">
          <ac:chgData name="Prashant Acharya" userId="0f9a4d6bb4c4508b" providerId="LiveId" clId="{626B200A-4058-4747-8036-2648C2D56B20}" dt="2020-08-29T10:01:28.685" v="8099" actId="122"/>
          <ac:spMkLst>
            <pc:docMk/>
            <pc:sldMk cId="2263963285" sldId="269"/>
            <ac:spMk id="2" creationId="{7C961380-B2FB-4A0A-B6A6-992BE50B0C04}"/>
          </ac:spMkLst>
        </pc:spChg>
        <pc:spChg chg="del">
          <ac:chgData name="Prashant Acharya" userId="0f9a4d6bb4c4508b" providerId="LiveId" clId="{626B200A-4058-4747-8036-2648C2D56B20}" dt="2020-08-29T10:01:17.852" v="8079" actId="478"/>
          <ac:spMkLst>
            <pc:docMk/>
            <pc:sldMk cId="2263963285" sldId="269"/>
            <ac:spMk id="3" creationId="{4488F032-7A9E-4233-ADB3-15181DB28807}"/>
          </ac:spMkLst>
        </pc:spChg>
      </pc:sldChg>
      <pc:sldChg chg="addSp delSp modSp new mod ord setBg">
        <pc:chgData name="Prashant Acharya" userId="0f9a4d6bb4c4508b" providerId="LiveId" clId="{626B200A-4058-4747-8036-2648C2D56B20}" dt="2020-08-30T06:38:45.243" v="16470" actId="164"/>
        <pc:sldMkLst>
          <pc:docMk/>
          <pc:sldMk cId="1526735796" sldId="270"/>
        </pc:sldMkLst>
        <pc:spChg chg="del">
          <ac:chgData name="Prashant Acharya" userId="0f9a4d6bb4c4508b" providerId="LiveId" clId="{626B200A-4058-4747-8036-2648C2D56B20}" dt="2020-08-29T10:02:56.389" v="8101" actId="478"/>
          <ac:spMkLst>
            <pc:docMk/>
            <pc:sldMk cId="1526735796" sldId="270"/>
            <ac:spMk id="2" creationId="{5555D4F2-4498-4C31-9404-92BE68839746}"/>
          </ac:spMkLst>
        </pc:spChg>
        <pc:spChg chg="del">
          <ac:chgData name="Prashant Acharya" userId="0f9a4d6bb4c4508b" providerId="LiveId" clId="{626B200A-4058-4747-8036-2648C2D56B20}" dt="2020-08-29T10:02:57.386" v="8102" actId="478"/>
          <ac:spMkLst>
            <pc:docMk/>
            <pc:sldMk cId="1526735796" sldId="270"/>
            <ac:spMk id="3" creationId="{AEAF4FD6-1118-43DD-A1FF-576F3376F17C}"/>
          </ac:spMkLst>
        </pc:spChg>
        <pc:spChg chg="add del mod">
          <ac:chgData name="Prashant Acharya" userId="0f9a4d6bb4c4508b" providerId="LiveId" clId="{626B200A-4058-4747-8036-2648C2D56B20}" dt="2020-08-30T01:37:19.162" v="10755" actId="478"/>
          <ac:spMkLst>
            <pc:docMk/>
            <pc:sldMk cId="1526735796" sldId="270"/>
            <ac:spMk id="6" creationId="{C6B15AD8-16AB-41D7-AA32-701EEEC13FF2}"/>
          </ac:spMkLst>
        </pc:spChg>
        <pc:spChg chg="add mod">
          <ac:chgData name="Prashant Acharya" userId="0f9a4d6bb4c4508b" providerId="LiveId" clId="{626B200A-4058-4747-8036-2648C2D56B20}" dt="2020-08-30T06:37:12.361" v="16432" actId="20577"/>
          <ac:spMkLst>
            <pc:docMk/>
            <pc:sldMk cId="1526735796" sldId="270"/>
            <ac:spMk id="11" creationId="{54F8870F-04DE-4D8E-A79C-EA657A1559C6}"/>
          </ac:spMkLst>
        </pc:spChg>
        <pc:spChg chg="add del mod">
          <ac:chgData name="Prashant Acharya" userId="0f9a4d6bb4c4508b" providerId="LiveId" clId="{626B200A-4058-4747-8036-2648C2D56B20}" dt="2020-08-30T06:28:36.408" v="16076" actId="478"/>
          <ac:spMkLst>
            <pc:docMk/>
            <pc:sldMk cId="1526735796" sldId="270"/>
            <ac:spMk id="12" creationId="{8B122520-D567-4535-A3A0-C5648EEA04BF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14" creationId="{4180569A-AE5B-4CF2-B4C7-462F80517A09}"/>
          </ac:spMkLst>
        </pc:spChg>
        <pc:spChg chg="add del mod">
          <ac:chgData name="Prashant Acharya" userId="0f9a4d6bb4c4508b" providerId="LiveId" clId="{626B200A-4058-4747-8036-2648C2D56B20}" dt="2020-08-30T06:28:36.408" v="16076" actId="478"/>
          <ac:spMkLst>
            <pc:docMk/>
            <pc:sldMk cId="1526735796" sldId="270"/>
            <ac:spMk id="16" creationId="{7D587820-4459-411D-9473-F300414781BD}"/>
          </ac:spMkLst>
        </pc:spChg>
        <pc:spChg chg="add del mod">
          <ac:chgData name="Prashant Acharya" userId="0f9a4d6bb4c4508b" providerId="LiveId" clId="{626B200A-4058-4747-8036-2648C2D56B20}" dt="2020-08-30T06:26:53.573" v="16052" actId="478"/>
          <ac:spMkLst>
            <pc:docMk/>
            <pc:sldMk cId="1526735796" sldId="270"/>
            <ac:spMk id="18" creationId="{A1C65C40-6474-4524-AE9C-E110FDDB1062}"/>
          </ac:spMkLst>
        </pc:spChg>
        <pc:spChg chg="add del mod">
          <ac:chgData name="Prashant Acharya" userId="0f9a4d6bb4c4508b" providerId="LiveId" clId="{626B200A-4058-4747-8036-2648C2D56B20}" dt="2020-08-30T06:28:36.408" v="16076" actId="478"/>
          <ac:spMkLst>
            <pc:docMk/>
            <pc:sldMk cId="1526735796" sldId="270"/>
            <ac:spMk id="20" creationId="{67CF3F50-BA9B-42F1-8010-9C21FE19AF0C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22" creationId="{C7E264A0-5742-45B0-A4A8-E5FD90D322DA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24" creationId="{80053C05-0BE4-42FA-B61B-787A9145BC9A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26" creationId="{9C221BB9-132E-4D8A-BA58-ABCC8137A444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28" creationId="{CC66AC75-72AB-44DD-8E3D-64F4FAC00205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30" creationId="{5787FBAA-C1AC-48C3-A84E-25C03886BFC4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32" creationId="{50F139C3-6538-4112-A71D-899DD57CFBB1}"/>
          </ac:spMkLst>
        </pc:spChg>
        <pc:spChg chg="add mod">
          <ac:chgData name="Prashant Acharya" userId="0f9a4d6bb4c4508b" providerId="LiveId" clId="{626B200A-4058-4747-8036-2648C2D56B20}" dt="2020-08-30T06:36:04.832" v="16304" actId="20577"/>
          <ac:spMkLst>
            <pc:docMk/>
            <pc:sldMk cId="1526735796" sldId="270"/>
            <ac:spMk id="34" creationId="{6C50D0BE-6DA1-4728-8EC0-CE6A88B72C42}"/>
          </ac:spMkLst>
        </pc:spChg>
        <pc:spChg chg="add del mod">
          <ac:chgData name="Prashant Acharya" userId="0f9a4d6bb4c4508b" providerId="LiveId" clId="{626B200A-4058-4747-8036-2648C2D56B20}" dt="2020-08-30T06:30:58.899" v="16166" actId="22"/>
          <ac:spMkLst>
            <pc:docMk/>
            <pc:sldMk cId="1526735796" sldId="270"/>
            <ac:spMk id="36" creationId="{B0E6883A-F825-4064-9584-AC54FE030AAA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38" creationId="{804470F3-C58E-4F19-969F-E7488996D7EF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40" creationId="{4DB714A8-DB29-424B-BCB8-2B4A7F03E1A2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42" creationId="{DB34A2CA-8F34-4FD2-A5FD-7425433B9B64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44" creationId="{3EB3EA62-63E3-4430-958A-1DD307AE4334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46" creationId="{9C97700E-4376-4287-9B18-129A9C36AD2B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48" creationId="{B638531D-EE87-4EC7-9E5E-7C9A4EE3DAED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50" creationId="{7AB88780-472B-48A1-83A0-6CFD550ADA77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52" creationId="{416CDBED-6087-4D44-8C8D-AACAE94ED8EB}"/>
          </ac:spMkLst>
        </pc:spChg>
        <pc:spChg chg="add del">
          <ac:chgData name="Prashant Acharya" userId="0f9a4d6bb4c4508b" providerId="LiveId" clId="{626B200A-4058-4747-8036-2648C2D56B20}" dt="2020-08-30T06:33:28.152" v="16228" actId="478"/>
          <ac:spMkLst>
            <pc:docMk/>
            <pc:sldMk cId="1526735796" sldId="270"/>
            <ac:spMk id="54" creationId="{3A99416C-D263-4CF5-ADCB-3CE1F1CAEAC6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56" creationId="{CD1601D4-F239-43A7-B063-65C4AC073F6B}"/>
          </ac:spMkLst>
        </pc:spChg>
        <pc:spChg chg="add del">
          <ac:chgData name="Prashant Acharya" userId="0f9a4d6bb4c4508b" providerId="LiveId" clId="{626B200A-4058-4747-8036-2648C2D56B20}" dt="2020-08-30T06:33:57.286" v="16235" actId="22"/>
          <ac:spMkLst>
            <pc:docMk/>
            <pc:sldMk cId="1526735796" sldId="270"/>
            <ac:spMk id="63" creationId="{708A4B6F-562E-446A-B8FF-381028214481}"/>
          </ac:spMkLst>
        </pc:spChg>
        <pc:spChg chg="add del mod">
          <ac:chgData name="Prashant Acharya" userId="0f9a4d6bb4c4508b" providerId="LiveId" clId="{626B200A-4058-4747-8036-2648C2D56B20}" dt="2020-08-30T06:38:29.896" v="16469" actId="21"/>
          <ac:spMkLst>
            <pc:docMk/>
            <pc:sldMk cId="1526735796" sldId="270"/>
            <ac:spMk id="85" creationId="{58F90C26-45F0-478A-B98D-341508152813}"/>
          </ac:spMkLst>
        </pc:spChg>
        <pc:grpChg chg="add mod">
          <ac:chgData name="Prashant Acharya" userId="0f9a4d6bb4c4508b" providerId="LiveId" clId="{626B200A-4058-4747-8036-2648C2D56B20}" dt="2020-08-30T06:38:45.243" v="16470" actId="164"/>
          <ac:grpSpMkLst>
            <pc:docMk/>
            <pc:sldMk cId="1526735796" sldId="270"/>
            <ac:grpSpMk id="86" creationId="{B8AAC8AF-C1EF-4D5B-A46F-888823D9239A}"/>
          </ac:grpSpMkLst>
        </pc:grpChg>
        <pc:picChg chg="add del mod">
          <ac:chgData name="Prashant Acharya" userId="0f9a4d6bb4c4508b" providerId="LiveId" clId="{626B200A-4058-4747-8036-2648C2D56B20}" dt="2020-08-30T01:26:24.553" v="10410" actId="478"/>
          <ac:picMkLst>
            <pc:docMk/>
            <pc:sldMk cId="1526735796" sldId="270"/>
            <ac:picMk id="3" creationId="{95196515-DFFE-4777-95D1-2857892EC285}"/>
          </ac:picMkLst>
        </pc:picChg>
        <pc:picChg chg="add del mod">
          <ac:chgData name="Prashant Acharya" userId="0f9a4d6bb4c4508b" providerId="LiveId" clId="{626B200A-4058-4747-8036-2648C2D56B20}" dt="2020-08-30T01:25:02.356" v="10404" actId="478"/>
          <ac:picMkLst>
            <pc:docMk/>
            <pc:sldMk cId="1526735796" sldId="270"/>
            <ac:picMk id="4" creationId="{1B90B761-A7E0-4E0E-B31B-75DB3713FC3B}"/>
          </ac:picMkLst>
        </pc:picChg>
        <pc:picChg chg="add del mod">
          <ac:chgData name="Prashant Acharya" userId="0f9a4d6bb4c4508b" providerId="LiveId" clId="{626B200A-4058-4747-8036-2648C2D56B20}" dt="2020-08-30T01:28:19.962" v="10416" actId="478"/>
          <ac:picMkLst>
            <pc:docMk/>
            <pc:sldMk cId="1526735796" sldId="270"/>
            <ac:picMk id="7" creationId="{51A54632-1015-4D3A-9682-B3A281198072}"/>
          </ac:picMkLst>
        </pc:picChg>
        <pc:picChg chg="add del mod">
          <ac:chgData name="Prashant Acharya" userId="0f9a4d6bb4c4508b" providerId="LiveId" clId="{626B200A-4058-4747-8036-2648C2D56B20}" dt="2020-08-30T06:36:54.904" v="16426" actId="478"/>
          <ac:picMkLst>
            <pc:docMk/>
            <pc:sldMk cId="1526735796" sldId="270"/>
            <ac:picMk id="9" creationId="{A589D25B-1A1A-4A02-BA89-95B31D401431}"/>
          </ac:picMkLst>
        </pc:picChg>
        <pc:cxnChg chg="add mod">
          <ac:chgData name="Prashant Acharya" userId="0f9a4d6bb4c4508b" providerId="LiveId" clId="{626B200A-4058-4747-8036-2648C2D56B20}" dt="2020-08-30T06:35:15.577" v="16267" actId="1038"/>
          <ac:cxnSpMkLst>
            <pc:docMk/>
            <pc:sldMk cId="1526735796" sldId="270"/>
            <ac:cxnSpMk id="58" creationId="{0EF46B56-FD8C-41AB-9E0D-5C3B2FA9B3DF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61" creationId="{4B954305-2CC3-441A-B5F9-D33FD6037C20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64" creationId="{12D9E8C2-61C8-45FF-8AFD-4EEBDF4CDF64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65" creationId="{BA7B33F0-9065-4C66-A4EA-45BB3732BA52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66" creationId="{727CA53C-D818-42C8-A629-CD01C9ACBC4B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67" creationId="{DB70CE9C-D601-4053-AE21-E7C06BCD070F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68" creationId="{71F94BFF-92EE-4DC8-B0BF-118542F0FDE1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69" creationId="{591EE0DD-5FA4-402A-903C-7EE94711F29B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70" creationId="{D94B7CC6-1886-4AC1-8D32-7157AF9093D7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71" creationId="{038633D9-17EE-4BC0-8738-3EA9F3960A40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72" creationId="{CAA98880-DA0A-4089-956E-AC84A4BBF8EB}"/>
          </ac:cxnSpMkLst>
        </pc:cxnChg>
        <pc:cxnChg chg="add del mod">
          <ac:chgData name="Prashant Acharya" userId="0f9a4d6bb4c4508b" providerId="LiveId" clId="{626B200A-4058-4747-8036-2648C2D56B20}" dt="2020-08-30T06:35:00.464" v="16262" actId="478"/>
          <ac:cxnSpMkLst>
            <pc:docMk/>
            <pc:sldMk cId="1526735796" sldId="270"/>
            <ac:cxnSpMk id="73" creationId="{C9653E16-B13C-4781-96DB-4FBA30B0FBFD}"/>
          </ac:cxnSpMkLst>
        </pc:cxnChg>
        <pc:cxnChg chg="add del mod">
          <ac:chgData name="Prashant Acharya" userId="0f9a4d6bb4c4508b" providerId="LiveId" clId="{626B200A-4058-4747-8036-2648C2D56B20}" dt="2020-08-30T06:35:11.873" v="16266" actId="478"/>
          <ac:cxnSpMkLst>
            <pc:docMk/>
            <pc:sldMk cId="1526735796" sldId="270"/>
            <ac:cxnSpMk id="78" creationId="{428C3803-CA78-48EB-BF67-18E097D0AFAB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79" creationId="{7733270B-086D-4B1B-A161-778166E1F61A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80" creationId="{EB197446-803C-4AD9-BE79-C753F3E53F0C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82" creationId="{C459B7E8-DB76-460C-AA0C-36E6178D8DBF}"/>
          </ac:cxnSpMkLst>
        </pc:cxnChg>
      </pc:sldChg>
      <pc:sldChg chg="addSp delSp modSp new mod modNotesTx">
        <pc:chgData name="Prashant Acharya" userId="0f9a4d6bb4c4508b" providerId="LiveId" clId="{626B200A-4058-4747-8036-2648C2D56B20}" dt="2020-08-30T01:38:22.495" v="10759" actId="113"/>
        <pc:sldMkLst>
          <pc:docMk/>
          <pc:sldMk cId="447680337" sldId="271"/>
        </pc:sldMkLst>
        <pc:spChg chg="del">
          <ac:chgData name="Prashant Acharya" userId="0f9a4d6bb4c4508b" providerId="LiveId" clId="{626B200A-4058-4747-8036-2648C2D56B20}" dt="2020-08-29T10:04:52.866" v="8155" actId="478"/>
          <ac:spMkLst>
            <pc:docMk/>
            <pc:sldMk cId="447680337" sldId="271"/>
            <ac:spMk id="2" creationId="{FEC42BAA-9F0E-4A4A-A54D-A69886E64606}"/>
          </ac:spMkLst>
        </pc:spChg>
        <pc:spChg chg="mod">
          <ac:chgData name="Prashant Acharya" userId="0f9a4d6bb4c4508b" providerId="LiveId" clId="{626B200A-4058-4747-8036-2648C2D56B20}" dt="2020-08-30T01:38:22.495" v="10759" actId="113"/>
          <ac:spMkLst>
            <pc:docMk/>
            <pc:sldMk cId="447680337" sldId="271"/>
            <ac:spMk id="3" creationId="{ED8D03D1-FEB8-4A5D-952A-BBA7AB77ABBA}"/>
          </ac:spMkLst>
        </pc:spChg>
        <pc:spChg chg="add mod">
          <ac:chgData name="Prashant Acharya" userId="0f9a4d6bb4c4508b" providerId="LiveId" clId="{626B200A-4058-4747-8036-2648C2D56B20}" dt="2020-08-29T10:04:59.145" v="8176" actId="20577"/>
          <ac:spMkLst>
            <pc:docMk/>
            <pc:sldMk cId="447680337" sldId="271"/>
            <ac:spMk id="5" creationId="{4B34A6E8-370B-49AB-A89B-BBB548BDF3A3}"/>
          </ac:spMkLst>
        </pc:spChg>
      </pc:sldChg>
      <pc:sldChg chg="addSp delSp modSp new mod modNotesTx">
        <pc:chgData name="Prashant Acharya" userId="0f9a4d6bb4c4508b" providerId="LiveId" clId="{626B200A-4058-4747-8036-2648C2D56B20}" dt="2020-08-30T03:31:23.901" v="12462" actId="20577"/>
        <pc:sldMkLst>
          <pc:docMk/>
          <pc:sldMk cId="2831120422" sldId="272"/>
        </pc:sldMkLst>
        <pc:spChg chg="del">
          <ac:chgData name="Prashant Acharya" userId="0f9a4d6bb4c4508b" providerId="LiveId" clId="{626B200A-4058-4747-8036-2648C2D56B20}" dt="2020-08-29T10:07:53.965" v="8272" actId="478"/>
          <ac:spMkLst>
            <pc:docMk/>
            <pc:sldMk cId="2831120422" sldId="272"/>
            <ac:spMk id="2" creationId="{B77C55D9-10F3-4EDF-9430-3A2DC23FD69A}"/>
          </ac:spMkLst>
        </pc:spChg>
        <pc:spChg chg="del mod">
          <ac:chgData name="Prashant Acharya" userId="0f9a4d6bb4c4508b" providerId="LiveId" clId="{626B200A-4058-4747-8036-2648C2D56B20}" dt="2020-08-29T10:16:44.155" v="9112" actId="478"/>
          <ac:spMkLst>
            <pc:docMk/>
            <pc:sldMk cId="2831120422" sldId="272"/>
            <ac:spMk id="3" creationId="{4DEFEF60-AC62-4A41-A398-BB8B39C38286}"/>
          </ac:spMkLst>
        </pc:spChg>
        <pc:spChg chg="add mod">
          <ac:chgData name="Prashant Acharya" userId="0f9a4d6bb4c4508b" providerId="LiveId" clId="{626B200A-4058-4747-8036-2648C2D56B20}" dt="2020-08-30T03:31:23.901" v="12462" actId="20577"/>
          <ac:spMkLst>
            <pc:docMk/>
            <pc:sldMk cId="2831120422" sldId="272"/>
            <ac:spMk id="5" creationId="{4EB74327-C012-47D3-8002-8C9EEB856D4B}"/>
          </ac:spMkLst>
        </pc:spChg>
        <pc:spChg chg="add del mod">
          <ac:chgData name="Prashant Acharya" userId="0f9a4d6bb4c4508b" providerId="LiveId" clId="{626B200A-4058-4747-8036-2648C2D56B20}" dt="2020-08-29T10:16:59.929" v="9115" actId="478"/>
          <ac:spMkLst>
            <pc:docMk/>
            <pc:sldMk cId="2831120422" sldId="272"/>
            <ac:spMk id="8" creationId="{8D517555-2D8D-46D4-9458-0E562B78CCFD}"/>
          </ac:spMkLst>
        </pc:spChg>
        <pc:graphicFrameChg chg="add mod modGraphic">
          <ac:chgData name="Prashant Acharya" userId="0f9a4d6bb4c4508b" providerId="LiveId" clId="{626B200A-4058-4747-8036-2648C2D56B20}" dt="2020-08-29T10:17:05.963" v="9117" actId="404"/>
          <ac:graphicFrameMkLst>
            <pc:docMk/>
            <pc:sldMk cId="2831120422" sldId="272"/>
            <ac:graphicFrameMk id="6" creationId="{FD17715B-33A0-48B6-8F82-103B26C53FF2}"/>
          </ac:graphicFrameMkLst>
        </pc:graphicFrameChg>
      </pc:sldChg>
      <pc:sldChg chg="delSp modSp new mod">
        <pc:chgData name="Prashant Acharya" userId="0f9a4d6bb4c4508b" providerId="LiveId" clId="{626B200A-4058-4747-8036-2648C2D56B20}" dt="2020-08-29T10:17:57.556" v="9126" actId="122"/>
        <pc:sldMkLst>
          <pc:docMk/>
          <pc:sldMk cId="1571845980" sldId="273"/>
        </pc:sldMkLst>
        <pc:spChg chg="mod">
          <ac:chgData name="Prashant Acharya" userId="0f9a4d6bb4c4508b" providerId="LiveId" clId="{626B200A-4058-4747-8036-2648C2D56B20}" dt="2020-08-29T10:17:57.556" v="9126" actId="122"/>
          <ac:spMkLst>
            <pc:docMk/>
            <pc:sldMk cId="1571845980" sldId="273"/>
            <ac:spMk id="2" creationId="{63F9EA7B-147B-424C-B7D6-AB9E9F90A77C}"/>
          </ac:spMkLst>
        </pc:spChg>
        <pc:spChg chg="del">
          <ac:chgData name="Prashant Acharya" userId="0f9a4d6bb4c4508b" providerId="LiveId" clId="{626B200A-4058-4747-8036-2648C2D56B20}" dt="2020-08-29T10:17:51.157" v="9120" actId="478"/>
          <ac:spMkLst>
            <pc:docMk/>
            <pc:sldMk cId="1571845980" sldId="273"/>
            <ac:spMk id="3" creationId="{651F814B-D023-4EE4-853E-3F2DADECF210}"/>
          </ac:spMkLst>
        </pc:spChg>
      </pc:sldChg>
      <pc:sldChg chg="addSp delSp modSp new del mod">
        <pc:chgData name="Prashant Acharya" userId="0f9a4d6bb4c4508b" providerId="LiveId" clId="{626B200A-4058-4747-8036-2648C2D56B20}" dt="2020-08-29T10:17:45.225" v="9118" actId="47"/>
        <pc:sldMkLst>
          <pc:docMk/>
          <pc:sldMk cId="1721853529" sldId="273"/>
        </pc:sldMkLst>
        <pc:spChg chg="del">
          <ac:chgData name="Prashant Acharya" userId="0f9a4d6bb4c4508b" providerId="LiveId" clId="{626B200A-4058-4747-8036-2648C2D56B20}" dt="2020-08-29T10:08:55.798" v="8309" actId="3680"/>
          <ac:spMkLst>
            <pc:docMk/>
            <pc:sldMk cId="1721853529" sldId="273"/>
            <ac:spMk id="3" creationId="{039D8E8C-1CF2-4682-981E-4D7E142FCE28}"/>
          </ac:spMkLst>
        </pc:spChg>
        <pc:graphicFrameChg chg="add mod ord modGraphic">
          <ac:chgData name="Prashant Acharya" userId="0f9a4d6bb4c4508b" providerId="LiveId" clId="{626B200A-4058-4747-8036-2648C2D56B20}" dt="2020-08-29T10:08:59.433" v="8310" actId="1076"/>
          <ac:graphicFrameMkLst>
            <pc:docMk/>
            <pc:sldMk cId="1721853529" sldId="273"/>
            <ac:graphicFrameMk id="4" creationId="{45CE8965-E169-415E-80F9-68002488B772}"/>
          </ac:graphicFrameMkLst>
        </pc:graphicFrameChg>
      </pc:sldChg>
      <pc:sldChg chg="addSp delSp modSp new mod ord">
        <pc:chgData name="Prashant Acharya" userId="0f9a4d6bb4c4508b" providerId="LiveId" clId="{626B200A-4058-4747-8036-2648C2D56B20}" dt="2020-08-30T06:10:25.082" v="15259"/>
        <pc:sldMkLst>
          <pc:docMk/>
          <pc:sldMk cId="952235538" sldId="274"/>
        </pc:sldMkLst>
        <pc:spChg chg="del">
          <ac:chgData name="Prashant Acharya" userId="0f9a4d6bb4c4508b" providerId="LiveId" clId="{626B200A-4058-4747-8036-2648C2D56B20}" dt="2020-08-29T10:31:52.210" v="10259" actId="478"/>
          <ac:spMkLst>
            <pc:docMk/>
            <pc:sldMk cId="952235538" sldId="274"/>
            <ac:spMk id="2" creationId="{83D9E3F0-1C58-4882-94C6-9EE13883C3F2}"/>
          </ac:spMkLst>
        </pc:spChg>
        <pc:spChg chg="del">
          <ac:chgData name="Prashant Acharya" userId="0f9a4d6bb4c4508b" providerId="LiveId" clId="{626B200A-4058-4747-8036-2648C2D56B20}" dt="2020-08-29T10:31:50.755" v="10258" actId="478"/>
          <ac:spMkLst>
            <pc:docMk/>
            <pc:sldMk cId="952235538" sldId="274"/>
            <ac:spMk id="3" creationId="{CA369C72-B5F0-4D73-92A1-BA6C945882E2}"/>
          </ac:spMkLst>
        </pc:spChg>
        <pc:spChg chg="add mod">
          <ac:chgData name="Prashant Acharya" userId="0f9a4d6bb4c4508b" providerId="LiveId" clId="{626B200A-4058-4747-8036-2648C2D56B20}" dt="2020-08-29T10:31:56.041" v="10266" actId="20577"/>
          <ac:spMkLst>
            <pc:docMk/>
            <pc:sldMk cId="952235538" sldId="274"/>
            <ac:spMk id="4" creationId="{FDEBE4CB-C2DA-4FD5-9F09-91B239C28CBF}"/>
          </ac:spMkLst>
        </pc:spChg>
      </pc:sldChg>
      <pc:sldChg chg="addSp delSp modSp new del mod delAnim modAnim">
        <pc:chgData name="Prashant Acharya" userId="0f9a4d6bb4c4508b" providerId="LiveId" clId="{626B200A-4058-4747-8036-2648C2D56B20}" dt="2020-08-30T06:16:21.620" v="15733" actId="47"/>
        <pc:sldMkLst>
          <pc:docMk/>
          <pc:sldMk cId="2235224330" sldId="275"/>
        </pc:sldMkLst>
        <pc:spChg chg="del">
          <ac:chgData name="Prashant Acharya" userId="0f9a4d6bb4c4508b" providerId="LiveId" clId="{626B200A-4058-4747-8036-2648C2D56B20}" dt="2020-08-29T10:34:12.234" v="10285" actId="478"/>
          <ac:spMkLst>
            <pc:docMk/>
            <pc:sldMk cId="2235224330" sldId="275"/>
            <ac:spMk id="2" creationId="{4FD5B41C-78DE-4AA8-8980-3C5D3869078E}"/>
          </ac:spMkLst>
        </pc:spChg>
        <pc:spChg chg="del">
          <ac:chgData name="Prashant Acharya" userId="0f9a4d6bb4c4508b" providerId="LiveId" clId="{626B200A-4058-4747-8036-2648C2D56B20}" dt="2020-08-29T10:34:09.005" v="10284"/>
          <ac:spMkLst>
            <pc:docMk/>
            <pc:sldMk cId="2235224330" sldId="275"/>
            <ac:spMk id="3" creationId="{EFA0E290-4F75-4950-AF53-BE8DE8F46622}"/>
          </ac:spMkLst>
        </pc:spChg>
        <pc:spChg chg="add del mod ord">
          <ac:chgData name="Prashant Acharya" userId="0f9a4d6bb4c4508b" providerId="LiveId" clId="{626B200A-4058-4747-8036-2648C2D56B20}" dt="2020-08-29T10:54:30.809" v="10325" actId="21"/>
          <ac:spMkLst>
            <pc:docMk/>
            <pc:sldMk cId="2235224330" sldId="275"/>
            <ac:spMk id="5" creationId="{5ED1EA00-3C06-43AC-9E20-8B9D85FF1C90}"/>
          </ac:spMkLst>
        </pc:spChg>
        <pc:spChg chg="add del mod">
          <ac:chgData name="Prashant Acharya" userId="0f9a4d6bb4c4508b" providerId="LiveId" clId="{626B200A-4058-4747-8036-2648C2D56B20}" dt="2020-08-29T10:54:33.722" v="10326" actId="478"/>
          <ac:spMkLst>
            <pc:docMk/>
            <pc:sldMk cId="2235224330" sldId="275"/>
            <ac:spMk id="7" creationId="{758D4B07-BEA9-404F-97F6-31C72C487005}"/>
          </ac:spMkLst>
        </pc:spChg>
        <pc:spChg chg="add mod">
          <ac:chgData name="Prashant Acharya" userId="0f9a4d6bb4c4508b" providerId="LiveId" clId="{626B200A-4058-4747-8036-2648C2D56B20}" dt="2020-08-29T11:04:52.064" v="10351" actId="164"/>
          <ac:spMkLst>
            <pc:docMk/>
            <pc:sldMk cId="2235224330" sldId="275"/>
            <ac:spMk id="8" creationId="{65596A74-51B3-40DA-962A-1B567480F725}"/>
          </ac:spMkLst>
        </pc:spChg>
        <pc:spChg chg="add del mod">
          <ac:chgData name="Prashant Acharya" userId="0f9a4d6bb4c4508b" providerId="LiveId" clId="{626B200A-4058-4747-8036-2648C2D56B20}" dt="2020-08-29T11:04:27.415" v="10345" actId="478"/>
          <ac:spMkLst>
            <pc:docMk/>
            <pc:sldMk cId="2235224330" sldId="275"/>
            <ac:spMk id="11" creationId="{1D3156D5-889F-46CD-8049-DFCCB8048D55}"/>
          </ac:spMkLst>
        </pc:spChg>
        <pc:spChg chg="add mod">
          <ac:chgData name="Prashant Acharya" userId="0f9a4d6bb4c4508b" providerId="LiveId" clId="{626B200A-4058-4747-8036-2648C2D56B20}" dt="2020-08-29T11:12:02.506" v="10403" actId="20577"/>
          <ac:spMkLst>
            <pc:docMk/>
            <pc:sldMk cId="2235224330" sldId="275"/>
            <ac:spMk id="15" creationId="{73D6D1ED-4025-4E3C-8434-42EC38C81BBB}"/>
          </ac:spMkLst>
        </pc:spChg>
        <pc:grpChg chg="add del mod">
          <ac:chgData name="Prashant Acharya" userId="0f9a4d6bb4c4508b" providerId="LiveId" clId="{626B200A-4058-4747-8036-2648C2D56B20}" dt="2020-08-29T11:11:27.446" v="10396" actId="478"/>
          <ac:grpSpMkLst>
            <pc:docMk/>
            <pc:sldMk cId="2235224330" sldId="275"/>
            <ac:grpSpMk id="13" creationId="{EC9D1B0A-897D-4E5D-932D-7B9DD19E5C53}"/>
          </ac:grpSpMkLst>
        </pc:grpChg>
        <pc:picChg chg="add del mod ord">
          <ac:chgData name="Prashant Acharya" userId="0f9a4d6bb4c4508b" providerId="LiveId" clId="{626B200A-4058-4747-8036-2648C2D56B20}" dt="2020-08-29T10:54:30.809" v="10325" actId="21"/>
          <ac:picMkLst>
            <pc:docMk/>
            <pc:sldMk cId="2235224330" sldId="275"/>
            <ac:picMk id="4" creationId="{FCE62D5A-5E50-48A0-B426-7CFEF1E1D991}"/>
          </ac:picMkLst>
        </pc:picChg>
        <pc:picChg chg="add del mod">
          <ac:chgData name="Prashant Acharya" userId="0f9a4d6bb4c4508b" providerId="LiveId" clId="{626B200A-4058-4747-8036-2648C2D56B20}" dt="2020-08-29T11:04:21.964" v="10344" actId="478"/>
          <ac:picMkLst>
            <pc:docMk/>
            <pc:sldMk cId="2235224330" sldId="275"/>
            <ac:picMk id="9" creationId="{0C426DDD-9233-4853-A685-C91D9AE585F2}"/>
          </ac:picMkLst>
        </pc:picChg>
        <pc:picChg chg="add mod">
          <ac:chgData name="Prashant Acharya" userId="0f9a4d6bb4c4508b" providerId="LiveId" clId="{626B200A-4058-4747-8036-2648C2D56B20}" dt="2020-08-29T11:04:52.064" v="10351" actId="164"/>
          <ac:picMkLst>
            <pc:docMk/>
            <pc:sldMk cId="2235224330" sldId="275"/>
            <ac:picMk id="12" creationId="{6D244FD3-97A2-4584-A5F2-3A71B5F424CA}"/>
          </ac:picMkLst>
        </pc:picChg>
      </pc:sldChg>
      <pc:sldChg chg="addSp delSp modSp new mod modNotesTx">
        <pc:chgData name="Prashant Acharya" userId="0f9a4d6bb4c4508b" providerId="LiveId" clId="{626B200A-4058-4747-8036-2648C2D56B20}" dt="2020-08-30T02:09:42.595" v="12445" actId="20577"/>
        <pc:sldMkLst>
          <pc:docMk/>
          <pc:sldMk cId="1379612188" sldId="276"/>
        </pc:sldMkLst>
        <pc:spChg chg="del mod">
          <ac:chgData name="Prashant Acharya" userId="0f9a4d6bb4c4508b" providerId="LiveId" clId="{626B200A-4058-4747-8036-2648C2D56B20}" dt="2020-08-30T01:39:10.821" v="10763" actId="478"/>
          <ac:spMkLst>
            <pc:docMk/>
            <pc:sldMk cId="1379612188" sldId="276"/>
            <ac:spMk id="2" creationId="{75653962-D765-4F53-8850-EF532E73E8C4}"/>
          </ac:spMkLst>
        </pc:spChg>
        <pc:spChg chg="mod">
          <ac:chgData name="Prashant Acharya" userId="0f9a4d6bb4c4508b" providerId="LiveId" clId="{626B200A-4058-4747-8036-2648C2D56B20}" dt="2020-08-30T02:09:42.595" v="12445" actId="20577"/>
          <ac:spMkLst>
            <pc:docMk/>
            <pc:sldMk cId="1379612188" sldId="276"/>
            <ac:spMk id="3" creationId="{87D9AE67-F30F-4FB4-8D87-48A0A6558E56}"/>
          </ac:spMkLst>
        </pc:spChg>
        <pc:spChg chg="add mod">
          <ac:chgData name="Prashant Acharya" userId="0f9a4d6bb4c4508b" providerId="LiveId" clId="{626B200A-4058-4747-8036-2648C2D56B20}" dt="2020-08-30T01:40:00.913" v="10865" actId="20577"/>
          <ac:spMkLst>
            <pc:docMk/>
            <pc:sldMk cId="1379612188" sldId="276"/>
            <ac:spMk id="5" creationId="{544483E6-6F70-41F3-AACC-041674227A0E}"/>
          </ac:spMkLst>
        </pc:spChg>
      </pc:sldChg>
      <pc:sldChg chg="addSp delSp modSp new del mod">
        <pc:chgData name="Prashant Acharya" userId="0f9a4d6bb4c4508b" providerId="LiveId" clId="{626B200A-4058-4747-8036-2648C2D56B20}" dt="2020-08-29T11:04:20.114" v="10343" actId="47"/>
        <pc:sldMkLst>
          <pc:docMk/>
          <pc:sldMk cId="1393789901" sldId="276"/>
        </pc:sldMkLst>
        <pc:spChg chg="del">
          <ac:chgData name="Prashant Acharya" userId="0f9a4d6bb4c4508b" providerId="LiveId" clId="{626B200A-4058-4747-8036-2648C2D56B20}" dt="2020-08-29T11:00:06.684" v="10330"/>
          <ac:spMkLst>
            <pc:docMk/>
            <pc:sldMk cId="1393789901" sldId="276"/>
            <ac:spMk id="3" creationId="{010A5E33-BBE7-4AE0-A05F-99901D7599AF}"/>
          </ac:spMkLst>
        </pc:spChg>
        <pc:spChg chg="add mod ord">
          <ac:chgData name="Prashant Acharya" userId="0f9a4d6bb4c4508b" providerId="LiveId" clId="{626B200A-4058-4747-8036-2648C2D56B20}" dt="2020-08-29T11:01:59.578" v="10340" actId="207"/>
          <ac:spMkLst>
            <pc:docMk/>
            <pc:sldMk cId="1393789901" sldId="276"/>
            <ac:spMk id="6" creationId="{A6F3D00F-5CE0-4604-909B-181E24B31CF4}"/>
          </ac:spMkLst>
        </pc:spChg>
        <pc:picChg chg="add mod ord">
          <ac:chgData name="Prashant Acharya" userId="0f9a4d6bb4c4508b" providerId="LiveId" clId="{626B200A-4058-4747-8036-2648C2D56B20}" dt="2020-08-29T11:00:57.888" v="10336" actId="167"/>
          <ac:picMkLst>
            <pc:docMk/>
            <pc:sldMk cId="1393789901" sldId="276"/>
            <ac:picMk id="5" creationId="{F5221871-FFA1-4641-B08D-365F4D9C73E5}"/>
          </ac:picMkLst>
        </pc:picChg>
      </pc:sldChg>
      <pc:sldChg chg="addSp delSp modSp new mod ord">
        <pc:chgData name="Prashant Acharya" userId="0f9a4d6bb4c4508b" providerId="LiveId" clId="{626B200A-4058-4747-8036-2648C2D56B20}" dt="2020-08-30T06:16:29.050" v="15735"/>
        <pc:sldMkLst>
          <pc:docMk/>
          <pc:sldMk cId="2676424210" sldId="277"/>
        </pc:sldMkLst>
        <pc:spChg chg="del">
          <ac:chgData name="Prashant Acharya" userId="0f9a4d6bb4c4508b" providerId="LiveId" clId="{626B200A-4058-4747-8036-2648C2D56B20}" dt="2020-08-30T03:28:38.688" v="12449" actId="478"/>
          <ac:spMkLst>
            <pc:docMk/>
            <pc:sldMk cId="2676424210" sldId="277"/>
            <ac:spMk id="2" creationId="{BF5221A9-CB4A-4849-9625-06E1AEB1DAFC}"/>
          </ac:spMkLst>
        </pc:spChg>
        <pc:spChg chg="del">
          <ac:chgData name="Prashant Acharya" userId="0f9a4d6bb4c4508b" providerId="LiveId" clId="{626B200A-4058-4747-8036-2648C2D56B20}" dt="2020-08-30T03:28:34.409" v="12448" actId="478"/>
          <ac:spMkLst>
            <pc:docMk/>
            <pc:sldMk cId="2676424210" sldId="277"/>
            <ac:spMk id="3" creationId="{4B0C1CF0-CF83-4165-BC5A-5033D0D9C609}"/>
          </ac:spMkLst>
        </pc:spChg>
        <pc:spChg chg="add mod">
          <ac:chgData name="Prashant Acharya" userId="0f9a4d6bb4c4508b" providerId="LiveId" clId="{626B200A-4058-4747-8036-2648C2D56B20}" dt="2020-08-30T03:28:43.536" v="12454" actId="20577"/>
          <ac:spMkLst>
            <pc:docMk/>
            <pc:sldMk cId="2676424210" sldId="277"/>
            <ac:spMk id="4" creationId="{292E5BCF-B9E8-4AAE-B810-CCEA36C10F31}"/>
          </ac:spMkLst>
        </pc:spChg>
      </pc:sldChg>
      <pc:sldChg chg="addSp delSp modSp new mod">
        <pc:chgData name="Prashant Acharya" userId="0f9a4d6bb4c4508b" providerId="LiveId" clId="{626B200A-4058-4747-8036-2648C2D56B20}" dt="2020-08-30T06:07:34.964" v="15181" actId="20577"/>
        <pc:sldMkLst>
          <pc:docMk/>
          <pc:sldMk cId="995599035" sldId="278"/>
        </pc:sldMkLst>
        <pc:spChg chg="del">
          <ac:chgData name="Prashant Acharya" userId="0f9a4d6bb4c4508b" providerId="LiveId" clId="{626B200A-4058-4747-8036-2648C2D56B20}" dt="2020-08-30T03:31:32.797" v="12464" actId="478"/>
          <ac:spMkLst>
            <pc:docMk/>
            <pc:sldMk cId="995599035" sldId="278"/>
            <ac:spMk id="2" creationId="{52A0B3D2-D794-49FD-B9B8-C61082AA2730}"/>
          </ac:spMkLst>
        </pc:spChg>
        <pc:spChg chg="mod">
          <ac:chgData name="Prashant Acharya" userId="0f9a4d6bb4c4508b" providerId="LiveId" clId="{626B200A-4058-4747-8036-2648C2D56B20}" dt="2020-08-30T06:07:34.964" v="15181" actId="20577"/>
          <ac:spMkLst>
            <pc:docMk/>
            <pc:sldMk cId="995599035" sldId="278"/>
            <ac:spMk id="3" creationId="{D4613FB9-87CC-4624-8F78-605543467968}"/>
          </ac:spMkLst>
        </pc:spChg>
        <pc:spChg chg="add del mod">
          <ac:chgData name="Prashant Acharya" userId="0f9a4d6bb4c4508b" providerId="LiveId" clId="{626B200A-4058-4747-8036-2648C2D56B20}" dt="2020-08-30T03:52:39.433" v="13967" actId="478"/>
          <ac:spMkLst>
            <pc:docMk/>
            <pc:sldMk cId="995599035" sldId="278"/>
            <ac:spMk id="5" creationId="{70620CFC-41E1-42DB-8416-2460A5412734}"/>
          </ac:spMkLst>
        </pc:spChg>
        <pc:spChg chg="add mod">
          <ac:chgData name="Prashant Acharya" userId="0f9a4d6bb4c4508b" providerId="LiveId" clId="{626B200A-4058-4747-8036-2648C2D56B20}" dt="2020-08-30T06:02:04.480" v="14621" actId="20577"/>
          <ac:spMkLst>
            <pc:docMk/>
            <pc:sldMk cId="995599035" sldId="278"/>
            <ac:spMk id="8" creationId="{0490F2FD-4885-4E4D-B7BB-693E838CF271}"/>
          </ac:spMkLst>
        </pc:spChg>
        <pc:graphicFrameChg chg="add del mod modGraphic">
          <ac:chgData name="Prashant Acharya" userId="0f9a4d6bb4c4508b" providerId="LiveId" clId="{626B200A-4058-4747-8036-2648C2D56B20}" dt="2020-08-30T05:56:44.717" v="14546" actId="478"/>
          <ac:graphicFrameMkLst>
            <pc:docMk/>
            <pc:sldMk cId="995599035" sldId="278"/>
            <ac:graphicFrameMk id="6" creationId="{F9639B2A-DAE0-4B4C-92D1-1259A21A2C89}"/>
          </ac:graphicFrameMkLst>
        </pc:graphicFrameChg>
      </pc:sldChg>
      <pc:sldChg chg="addSp delSp modSp new mod">
        <pc:chgData name="Prashant Acharya" userId="0f9a4d6bb4c4508b" providerId="LiveId" clId="{626B200A-4058-4747-8036-2648C2D56B20}" dt="2020-08-30T06:16:17.596" v="15732" actId="478"/>
        <pc:sldMkLst>
          <pc:docMk/>
          <pc:sldMk cId="918658031" sldId="279"/>
        </pc:sldMkLst>
        <pc:spChg chg="del">
          <ac:chgData name="Prashant Acharya" userId="0f9a4d6bb4c4508b" providerId="LiveId" clId="{626B200A-4058-4747-8036-2648C2D56B20}" dt="2020-08-30T06:16:17.596" v="15732" actId="478"/>
          <ac:spMkLst>
            <pc:docMk/>
            <pc:sldMk cId="918658031" sldId="279"/>
            <ac:spMk id="2" creationId="{6FD91474-C523-4AE4-B67B-C94C3FAEFC3B}"/>
          </ac:spMkLst>
        </pc:spChg>
        <pc:spChg chg="del">
          <ac:chgData name="Prashant Acharya" userId="0f9a4d6bb4c4508b" providerId="LiveId" clId="{626B200A-4058-4747-8036-2648C2D56B20}" dt="2020-08-30T03:34:03.530" v="12538" actId="3680"/>
          <ac:spMkLst>
            <pc:docMk/>
            <pc:sldMk cId="918658031" sldId="279"/>
            <ac:spMk id="3" creationId="{770CE517-FBFF-4153-B666-1B19A885964A}"/>
          </ac:spMkLst>
        </pc:spChg>
        <pc:spChg chg="add del mod">
          <ac:chgData name="Prashant Acharya" userId="0f9a4d6bb4c4508b" providerId="LiveId" clId="{626B200A-4058-4747-8036-2648C2D56B20}" dt="2020-08-30T06:16:16.685" v="15731" actId="478"/>
          <ac:spMkLst>
            <pc:docMk/>
            <pc:sldMk cId="918658031" sldId="279"/>
            <ac:spMk id="6" creationId="{C56D54C3-AD5C-484A-AE50-D31E988D0629}"/>
          </ac:spMkLst>
        </pc:spChg>
        <pc:graphicFrameChg chg="add del mod ord modGraphic">
          <ac:chgData name="Prashant Acharya" userId="0f9a4d6bb4c4508b" providerId="LiveId" clId="{626B200A-4058-4747-8036-2648C2D56B20}" dt="2020-08-30T06:16:13.672" v="15730" actId="478"/>
          <ac:graphicFrameMkLst>
            <pc:docMk/>
            <pc:sldMk cId="918658031" sldId="279"/>
            <ac:graphicFrameMk id="4" creationId="{4DDCFDCF-FFAC-4180-872C-F8CDC1572723}"/>
          </ac:graphicFrameMkLst>
        </pc:graphicFrameChg>
      </pc:sldChg>
      <pc:sldChg chg="addSp delSp modSp add mod">
        <pc:chgData name="Prashant Acharya" userId="0f9a4d6bb4c4508b" providerId="LiveId" clId="{626B200A-4058-4747-8036-2648C2D56B20}" dt="2020-08-30T06:08:17.001" v="15191" actId="115"/>
        <pc:sldMkLst>
          <pc:docMk/>
          <pc:sldMk cId="283320910" sldId="280"/>
        </pc:sldMkLst>
        <pc:spChg chg="del">
          <ac:chgData name="Prashant Acharya" userId="0f9a4d6bb4c4508b" providerId="LiveId" clId="{626B200A-4058-4747-8036-2648C2D56B20}" dt="2020-08-30T05:56:49.122" v="14547" actId="478"/>
          <ac:spMkLst>
            <pc:docMk/>
            <pc:sldMk cId="283320910" sldId="280"/>
            <ac:spMk id="3" creationId="{D4613FB9-87CC-4624-8F78-605543467968}"/>
          </ac:spMkLst>
        </pc:spChg>
        <pc:spChg chg="add del mod">
          <ac:chgData name="Prashant Acharya" userId="0f9a4d6bb4c4508b" providerId="LiveId" clId="{626B200A-4058-4747-8036-2648C2D56B20}" dt="2020-08-30T05:57:09.096" v="14555" actId="478"/>
          <ac:spMkLst>
            <pc:docMk/>
            <pc:sldMk cId="283320910" sldId="280"/>
            <ac:spMk id="4" creationId="{8B9827B0-ACA6-431B-B0B2-27526DBBEFF6}"/>
          </ac:spMkLst>
        </pc:spChg>
        <pc:spChg chg="add del mod">
          <ac:chgData name="Prashant Acharya" userId="0f9a4d6bb4c4508b" providerId="LiveId" clId="{626B200A-4058-4747-8036-2648C2D56B20}" dt="2020-08-30T06:00:45.152" v="14598" actId="478"/>
          <ac:spMkLst>
            <pc:docMk/>
            <pc:sldMk cId="283320910" sldId="280"/>
            <ac:spMk id="5" creationId="{B18BBA4C-F76E-44D4-A6E7-A045DB251ED6}"/>
          </ac:spMkLst>
        </pc:spChg>
        <pc:graphicFrameChg chg="mod modGraphic">
          <ac:chgData name="Prashant Acharya" userId="0f9a4d6bb4c4508b" providerId="LiveId" clId="{626B200A-4058-4747-8036-2648C2D56B20}" dt="2020-08-30T06:08:17.001" v="15191" actId="115"/>
          <ac:graphicFrameMkLst>
            <pc:docMk/>
            <pc:sldMk cId="283320910" sldId="280"/>
            <ac:graphicFrameMk id="6" creationId="{F9639B2A-DAE0-4B4C-92D1-1259A21A2C89}"/>
          </ac:graphicFrameMkLst>
        </pc:graphicFrameChg>
      </pc:sldChg>
      <pc:sldChg chg="delSp new mod">
        <pc:chgData name="Prashant Acharya" userId="0f9a4d6bb4c4508b" providerId="LiveId" clId="{626B200A-4058-4747-8036-2648C2D56B20}" dt="2020-08-30T06:08:36.624" v="15194" actId="478"/>
        <pc:sldMkLst>
          <pc:docMk/>
          <pc:sldMk cId="1022798741" sldId="281"/>
        </pc:sldMkLst>
        <pc:spChg chg="del">
          <ac:chgData name="Prashant Acharya" userId="0f9a4d6bb4c4508b" providerId="LiveId" clId="{626B200A-4058-4747-8036-2648C2D56B20}" dt="2020-08-30T06:08:35.232" v="15193" actId="478"/>
          <ac:spMkLst>
            <pc:docMk/>
            <pc:sldMk cId="1022798741" sldId="281"/>
            <ac:spMk id="2" creationId="{11EDF3AC-6FE1-43D9-B4F2-FCC9AEEB72D0}"/>
          </ac:spMkLst>
        </pc:spChg>
        <pc:spChg chg="del">
          <ac:chgData name="Prashant Acharya" userId="0f9a4d6bb4c4508b" providerId="LiveId" clId="{626B200A-4058-4747-8036-2648C2D56B20}" dt="2020-08-30T06:08:36.624" v="15194" actId="478"/>
          <ac:spMkLst>
            <pc:docMk/>
            <pc:sldMk cId="1022798741" sldId="281"/>
            <ac:spMk id="3" creationId="{065AD50E-26B8-4ABB-9E7A-C2E0E3EA6BA4}"/>
          </ac:spMkLst>
        </pc:spChg>
      </pc:sldChg>
      <pc:sldChg chg="modSp add mod">
        <pc:chgData name="Prashant Acharya" userId="0f9a4d6bb4c4508b" providerId="LiveId" clId="{626B200A-4058-4747-8036-2648C2D56B20}" dt="2020-08-30T06:09:00.256" v="15234" actId="20577"/>
        <pc:sldMkLst>
          <pc:docMk/>
          <pc:sldMk cId="2474508279" sldId="282"/>
        </pc:sldMkLst>
        <pc:spChg chg="mod">
          <ac:chgData name="Prashant Acharya" userId="0f9a4d6bb4c4508b" providerId="LiveId" clId="{626B200A-4058-4747-8036-2648C2D56B20}" dt="2020-08-30T06:09:00.256" v="15234" actId="20577"/>
          <ac:spMkLst>
            <pc:docMk/>
            <pc:sldMk cId="2474508279" sldId="282"/>
            <ac:spMk id="2" creationId="{63F9EA7B-147B-424C-B7D6-AB9E9F90A77C}"/>
          </ac:spMkLst>
        </pc:spChg>
      </pc:sldChg>
      <pc:sldChg chg="new del">
        <pc:chgData name="Prashant Acharya" userId="0f9a4d6bb4c4508b" providerId="LiveId" clId="{626B200A-4058-4747-8036-2648C2D56B20}" dt="2020-08-30T06:10:08.196" v="15243" actId="47"/>
        <pc:sldMkLst>
          <pc:docMk/>
          <pc:sldMk cId="4250734345" sldId="283"/>
        </pc:sldMkLst>
      </pc:sldChg>
      <pc:sldChg chg="modSp add mod">
        <pc:chgData name="Prashant Acharya" userId="0f9a4d6bb4c4508b" providerId="LiveId" clId="{626B200A-4058-4747-8036-2648C2D56B20}" dt="2020-08-30T06:09:51.835" v="15242" actId="20577"/>
        <pc:sldMkLst>
          <pc:docMk/>
          <pc:sldMk cId="1631979064" sldId="284"/>
        </pc:sldMkLst>
        <pc:spChg chg="mod">
          <ac:chgData name="Prashant Acharya" userId="0f9a4d6bb4c4508b" providerId="LiveId" clId="{626B200A-4058-4747-8036-2648C2D56B20}" dt="2020-08-30T06:09:51.835" v="15242" actId="20577"/>
          <ac:spMkLst>
            <pc:docMk/>
            <pc:sldMk cId="1631979064" sldId="284"/>
            <ac:spMk id="2" creationId="{7C961380-B2FB-4A0A-B6A6-992BE50B0C04}"/>
          </ac:spMkLst>
        </pc:spChg>
      </pc:sldChg>
      <pc:sldChg chg="modSp add mod">
        <pc:chgData name="Prashant Acharya" userId="0f9a4d6bb4c4508b" providerId="LiveId" clId="{626B200A-4058-4747-8036-2648C2D56B20}" dt="2020-08-30T06:10:15.856" v="15257" actId="20577"/>
        <pc:sldMkLst>
          <pc:docMk/>
          <pc:sldMk cId="176585695" sldId="285"/>
        </pc:sldMkLst>
        <pc:spChg chg="mod">
          <ac:chgData name="Prashant Acharya" userId="0f9a4d6bb4c4508b" providerId="LiveId" clId="{626B200A-4058-4747-8036-2648C2D56B20}" dt="2020-08-30T06:10:15.856" v="15257" actId="20577"/>
          <ac:spMkLst>
            <pc:docMk/>
            <pc:sldMk cId="176585695" sldId="285"/>
            <ac:spMk id="2" creationId="{7C961380-B2FB-4A0A-B6A6-992BE50B0C04}"/>
          </ac:spMkLst>
        </pc:spChg>
      </pc:sldChg>
      <pc:sldChg chg="addSp delSp modSp new mod">
        <pc:chgData name="Prashant Acharya" userId="0f9a4d6bb4c4508b" providerId="LiveId" clId="{626B200A-4058-4747-8036-2648C2D56B20}" dt="2020-08-30T06:15:12.169" v="15729" actId="20577"/>
        <pc:sldMkLst>
          <pc:docMk/>
          <pc:sldMk cId="1481958239" sldId="286"/>
        </pc:sldMkLst>
        <pc:spChg chg="del">
          <ac:chgData name="Prashant Acharya" userId="0f9a4d6bb4c4508b" providerId="LiveId" clId="{626B200A-4058-4747-8036-2648C2D56B20}" dt="2020-08-30T06:10:31.452" v="15261" actId="478"/>
          <ac:spMkLst>
            <pc:docMk/>
            <pc:sldMk cId="1481958239" sldId="286"/>
            <ac:spMk id="2" creationId="{C1955466-4F87-4EC7-BA69-17785B1076F8}"/>
          </ac:spMkLst>
        </pc:spChg>
        <pc:spChg chg="mod">
          <ac:chgData name="Prashant Acharya" userId="0f9a4d6bb4c4508b" providerId="LiveId" clId="{626B200A-4058-4747-8036-2648C2D56B20}" dt="2020-08-30T06:15:12.169" v="15729" actId="20577"/>
          <ac:spMkLst>
            <pc:docMk/>
            <pc:sldMk cId="1481958239" sldId="286"/>
            <ac:spMk id="3" creationId="{87CED98F-27AC-4215-90AD-1A4EC50D341B}"/>
          </ac:spMkLst>
        </pc:spChg>
        <pc:spChg chg="add mod">
          <ac:chgData name="Prashant Acharya" userId="0f9a4d6bb4c4508b" providerId="LiveId" clId="{626B200A-4058-4747-8036-2648C2D56B20}" dt="2020-08-30T06:10:40.168" v="15274" actId="20577"/>
          <ac:spMkLst>
            <pc:docMk/>
            <pc:sldMk cId="1481958239" sldId="286"/>
            <ac:spMk id="5" creationId="{0AEDE8CC-CFBC-4452-84AE-CFC0057BE0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B741-771D-4DEC-A20B-936BF652FA95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E731-A644-4B4E-8273-CE39464D2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88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71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Let us talk about issues with existing multiple processor / cluster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The compute and storage need to be pre-sized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The compute clusters cannot scale instantly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Resizing will lead to disruptive scaling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There will be resource contention for concurrent processes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There will be risk of over-provisioning and thus increase in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Hybrid of traditional shared-disk database architectures and shared-nothing database architectures.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800" dirty="0"/>
              <a:t>Data Storage is independent from compute and uses the cloud persistent storage service (Amazon S3).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80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800" dirty="0"/>
              <a:t>But similar to Shared-Disk architecture, all virtual warehouses have access to all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The virtual warehouse uses the shared-nothing architecture.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Each virtual warehouse server / node has its own Memory, CPU and SSD disk which stores a portion of the data to be processed.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Each node uses its compute power to process the query on the data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800" dirty="0"/>
              <a:t>Warehouses can scale independently of the data</a:t>
            </a: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800" dirty="0"/>
              <a:t>Data loading can be isolated from query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Cloud services is the brain of Snowflake. It orchestrates activities across Snowflake.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Supports Authentication (the most common being Username and Password)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Warehouse Infrastructure mgmt.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IN" sz="1800" dirty="0"/>
              <a:t>This layer monitors query queuing and based on internal algorithm, scales out the multi-cluster warehouses to support high concurrency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IN" sz="1800" dirty="0"/>
              <a:t>Calculates and stores credit usage of the warehouses and updates the metadata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Metadata Management (using Key-value storage using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ato Light"/>
              </a:rPr>
              <a:t>FoundationDB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800" dirty="0"/>
              <a:t>Metadata managed separately from databases and compute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800" dirty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800" dirty="0"/>
              <a:t>Holds metadata information about tables, roles and users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80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Role Based Access Control =&gt; Different from user-based access control seen in other products</a:t>
            </a:r>
            <a:endParaRPr lang="en-IN" sz="1800" dirty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8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Query parsing  =&gt; Performs syntax and semantics check for each query submitted by user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Query optimization  =&gt;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Uses file pruning techniques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Builds and fetches data from the Result-Cache for same queries executed by users, to improve performance and reduce cost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Evaluates if queried information is present in metadata.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Saves cost by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ato Light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 spinning warehouses for executing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ato Light"/>
              </a:rPr>
              <a:t>certain metadata-only operations like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Most DDL operations except operations like CTAS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Cloning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Min / Max / Count queries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73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Time-travel is synonymous to Flashback feature in Oracle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927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At / Before =&gt; Supports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SQL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Offset (mins / seconds / hours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33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Inserts and updates to data will result in new micro-partitions being provisioned to store the data.</a:t>
            </a:r>
          </a:p>
          <a:p>
            <a:r>
              <a:rPr lang="en-US" dirty="0"/>
              <a:t>The old micro-partitions (incase of delete and update) will continue to exist for the period of data retention defined on the table level to support Time Travel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48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External tables can be synonymous with Amazon Athena which uses Glue </a:t>
            </a:r>
            <a:r>
              <a:rPr lang="en-IN" dirty="0" err="1"/>
              <a:t>catalog</a:t>
            </a:r>
            <a:r>
              <a:rPr lang="en-IN" dirty="0"/>
              <a:t> to read the metadata from S3 and users can execute SELECT queries against the files stored in Amazon S3.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117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70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privileges that grant access to the database(s) and the schema containing the objects to share.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privileges that grant access to the specific objects in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consumer accounts with which the database and its objects are shared.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Shared databases have the following limitations for consumers: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Shared databases are read-only.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Users in a consumer account can ONLY view/query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following actions are not supported: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/>
              <a:t>Creating a clone </a:t>
            </a:r>
            <a:r>
              <a:rPr lang="en-US" dirty="0"/>
              <a:t>of a shared database or any schemas/tables in the database.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/>
              <a:t>Time Travel </a:t>
            </a:r>
            <a:r>
              <a:rPr lang="en-US" dirty="0"/>
              <a:t>for a shared database or any schemas/tables in the database.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/>
              <a:t>Editing the comments </a:t>
            </a:r>
            <a:r>
              <a:rPr lang="en-US" dirty="0"/>
              <a:t>for a shared database.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/>
              <a:t>Shared databases and all the objects</a:t>
            </a:r>
            <a:r>
              <a:rPr lang="en-US" dirty="0"/>
              <a:t> in the database cannot be forwarded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24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58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84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4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4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06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533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98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29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84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1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16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Prior to Snowflake: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Benoit and Thierry were architects at Oracle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Marcin co-founder of the Dutch start-up </a:t>
            </a:r>
            <a:r>
              <a:rPr lang="en-US" b="1" dirty="0" err="1"/>
              <a:t>Vectorwise</a:t>
            </a:r>
            <a:r>
              <a:rPr lang="en-US" b="1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Snowflakes are “born in the cloud” -&gt; </a:t>
            </a:r>
            <a:r>
              <a:rPr lang="en-US" dirty="0"/>
              <a:t>For a data warehouse built from the ground up for the cloud, that’s very important.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The founders love the snow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Each Snowflake is unique =&gt; Gave rise to the idea of having multiple warehouses of different sizes, all in one system.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4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Pure Software as a Service –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installation of hardware or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Upgrade / Patching responsibility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Relational – Provides support using SQL for storing data in relational tables and supports ACID properties for transaction management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Semi-Structured Data – Provides support for storing semi-structured data (in json, parquet, </a:t>
            </a:r>
            <a:r>
              <a:rPr lang="en-IN" sz="1200" b="1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avro</a:t>
            </a: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from various sources alongside relational 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 – Provides transparent scaling-in and scaling-up options for compute resources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Highly available – Storage and Cloud Services layer rely on high-availability attributes provided by the cloud providers (like AWS)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Durable – Storage and Cloud Services layer rely on durability attributes provided by the cloud providers (like AWS)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– efficient – No upfront cost for setting up any hardware infrastructure. Pay-as-you-use construct.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 – Data is completely secure at rest and in-transit within Snowflake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Resilience – </a:t>
            </a:r>
            <a:r>
              <a:rPr lang="en-US" sz="1200" b="0" i="0" u="none" strike="noStrike" baseline="0" dirty="0">
                <a:latin typeface="CMR9"/>
              </a:rPr>
              <a:t>Snowflake tolerates individual and correlated node failures at all levels of the architecture.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IN" sz="1200" b="0" i="0" u="none" strike="noStrike" baseline="0" dirty="0">
              <a:latin typeface="CMR9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IN" sz="1200" b="1" i="0" u="none" strike="noStrike" baseline="0" dirty="0">
                <a:latin typeface="CMR9"/>
              </a:rPr>
              <a:t>Data Storage &amp; Metadata Storage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2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b="0" i="0" u="none" strike="noStrike" baseline="0" dirty="0">
                <a:latin typeface="CMR9"/>
              </a:rPr>
              <a:t>The </a:t>
            </a:r>
            <a:r>
              <a:rPr lang="en-US" sz="1200" b="0" i="0" u="none" strike="noStrike" baseline="0" dirty="0">
                <a:latin typeface="CMR9"/>
              </a:rPr>
              <a:t>Data Storage layer of Snowflake today is S3, which is replicated across multiple data centers called “availability zones“ or AZs in Amazon terminology.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MR9"/>
              </a:rPr>
              <a:t>Matching</a:t>
            </a:r>
            <a:r>
              <a:rPr lang="en-IN" sz="1200" b="0" i="0" u="none" strike="noStrike" baseline="0" dirty="0">
                <a:latin typeface="CMR9"/>
              </a:rPr>
              <a:t> </a:t>
            </a:r>
            <a:r>
              <a:rPr lang="en-US" sz="1200" b="0" i="0" u="none" strike="noStrike" baseline="0" dirty="0">
                <a:latin typeface="CMR9"/>
              </a:rPr>
              <a:t>S3's architecture, Snowflake metadata store is also distributed and replicated across multiple AZs.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sz="1200" b="0" i="0" u="none" strike="noStrike" baseline="0" dirty="0">
              <a:latin typeface="CMR9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200" b="1" i="0" u="none" strike="noStrike" baseline="0" dirty="0">
                <a:latin typeface="CMR9"/>
              </a:rPr>
              <a:t>Cloud Services Storage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sz="12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MR9"/>
              </a:rPr>
              <a:t>The remaining services of the Cloud Services layer consist of stateless nodes in multiple AZs, with a load balancer distributing user requests between them.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b="0" i="0" u="none" strike="noStrike" baseline="0" dirty="0">
                <a:latin typeface="CMR9"/>
              </a:rPr>
              <a:t>It follows </a:t>
            </a:r>
            <a:r>
              <a:rPr lang="en-US" sz="1200" b="0" i="0" u="none" strike="noStrike" baseline="0" dirty="0">
                <a:latin typeface="CMR9"/>
              </a:rPr>
              <a:t>that a single node failure or even a full AZ failure causes no system-wide impact, possibly some failed queries for users currently connected to a failed node.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MR9"/>
              </a:rPr>
              <a:t>These users will be redirected to a different node for their next query.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sz="1200" b="0" i="0" u="none" strike="noStrike" baseline="0" dirty="0">
              <a:latin typeface="CMR9"/>
            </a:endParaRPr>
          </a:p>
          <a:p>
            <a:pPr algn="l"/>
            <a:r>
              <a:rPr lang="en-US" sz="1200" b="1" i="0" u="none" strike="noStrike" baseline="0" dirty="0">
                <a:latin typeface="CMR9"/>
              </a:rPr>
              <a:t>Virtual Warehouses</a:t>
            </a:r>
          </a:p>
          <a:p>
            <a:pPr algn="l"/>
            <a:endParaRPr lang="en-US" sz="12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MR9"/>
              </a:rPr>
              <a:t>VWs  are not distributed across AZs. This choice is for performance reasons.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MR9"/>
              </a:rPr>
              <a:t>High network throughput is critical for distributed query execution, and network throughput is significantly higher within the same AZ.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MR9"/>
              </a:rPr>
              <a:t>If one of the worker nodes fails during query execution, the query fails but is transparently re-executed, either with the node immediately replaced, or with a temporarily reduced number of nodes.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MR9"/>
              </a:rPr>
              <a:t>To accelerate node replacement, Snowflake maintains a small pool of standby </a:t>
            </a:r>
            <a:r>
              <a:rPr lang="en-IN" sz="1200" b="0" i="0" u="none" strike="noStrike" baseline="0" dirty="0">
                <a:latin typeface="CMR9"/>
              </a:rPr>
              <a:t>nodes.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IN" sz="1200" b="0" i="0" u="none" strike="noStrike" baseline="0" dirty="0">
              <a:latin typeface="CMR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2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Snowflake provides various purchasing options for customers.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Each option provides the basic features of Snowflake services topped-up with advanced features including various security options </a:t>
            </a:r>
            <a:r>
              <a:rPr lang="en-US" dirty="0"/>
              <a:t>designed for the needs of large-scale enterprises and organizations.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95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Snowflake follows a weekly release cycle.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45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 will go over a small demo using the GUI and try to give an overview of all the actions that are possible via the GUI.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32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1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14BE-C1ED-4AD0-8D86-0970F6D42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96" y="1866122"/>
            <a:ext cx="11588620" cy="2461236"/>
          </a:xfr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lgerian" panose="04020705040A02060702" pitchFamily="82" charset="0"/>
                <a:cs typeface="Angsana New" panose="020B0502040204020203" pitchFamily="18" charset="-34"/>
              </a:rPr>
              <a:t>Learn &amp; Play with </a:t>
            </a:r>
            <a:br>
              <a:rPr lang="en-IN" dirty="0">
                <a:latin typeface="Algerian" panose="04020705040A02060702" pitchFamily="82" charset="0"/>
                <a:cs typeface="Angsana New" panose="020B0502040204020203" pitchFamily="18" charset="-34"/>
              </a:rPr>
            </a:br>
            <a:r>
              <a:rPr lang="en-IN" sz="13800" dirty="0">
                <a:latin typeface="Algerian" panose="04020705040A02060702" pitchFamily="82" charset="0"/>
                <a:cs typeface="Angsana New" panose="020B0502040204020203" pitchFamily="18" charset="-34"/>
              </a:rPr>
              <a:t>SNOWFLAKe</a:t>
            </a:r>
            <a:endParaRPr lang="en-IN" dirty="0">
              <a:latin typeface="Algerian" panose="04020705040A02060702" pitchFamily="82" charset="0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528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BC93-B239-4D35-8938-A6CD1BEF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0"/>
            <a:ext cx="10665577" cy="5931903"/>
          </a:xfrm>
        </p:spPr>
        <p:txBody>
          <a:bodyPr>
            <a:normAutofit/>
          </a:bodyPr>
          <a:lstStyle/>
          <a:p>
            <a:r>
              <a:rPr lang="en-IN" dirty="0"/>
              <a:t>Virtual Warehouses – Multi-clustering</a:t>
            </a:r>
          </a:p>
          <a:p>
            <a:r>
              <a:rPr lang="en-IN" dirty="0"/>
              <a:t>Data Loading and Unloading</a:t>
            </a:r>
          </a:p>
          <a:p>
            <a:r>
              <a:rPr lang="en-IN" dirty="0"/>
              <a:t>Support for semi-structured data</a:t>
            </a:r>
          </a:p>
          <a:p>
            <a:r>
              <a:rPr lang="en-IN" dirty="0"/>
              <a:t>Continuous Data Protection </a:t>
            </a:r>
          </a:p>
          <a:p>
            <a:r>
              <a:rPr lang="en-IN" dirty="0"/>
              <a:t>Continuous Data Pipelines </a:t>
            </a:r>
          </a:p>
          <a:p>
            <a:r>
              <a:rPr lang="en-IN" dirty="0"/>
              <a:t>Table Clustering</a:t>
            </a:r>
          </a:p>
          <a:p>
            <a:r>
              <a:rPr lang="en-IN" dirty="0"/>
              <a:t>Zero-copy Cloning</a:t>
            </a:r>
          </a:p>
          <a:p>
            <a:r>
              <a:rPr lang="en-IN" dirty="0"/>
              <a:t>Data Sharing</a:t>
            </a:r>
          </a:p>
          <a:p>
            <a:r>
              <a:rPr lang="en-IN" dirty="0"/>
              <a:t>Data Replication</a:t>
            </a:r>
          </a:p>
          <a:p>
            <a:r>
              <a:rPr lang="en-IN" dirty="0"/>
              <a:t>Column Masking and Row Level Security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3D94B8-4ED8-4413-9190-39B343355FCE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97997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6B3E-D649-4783-810F-053627CD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7565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70004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E5EDF1-8EF2-41F9-9C0D-BE1EC573A941}"/>
              </a:ext>
            </a:extLst>
          </p:cNvPr>
          <p:cNvGrpSpPr/>
          <p:nvPr/>
        </p:nvGrpSpPr>
        <p:grpSpPr>
          <a:xfrm>
            <a:off x="380523" y="769576"/>
            <a:ext cx="7587916" cy="5438274"/>
            <a:chOff x="1825010" y="978832"/>
            <a:chExt cx="7587916" cy="5438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178E0A-684A-4D69-BD4B-3726079E83AE}"/>
                </a:ext>
              </a:extLst>
            </p:cNvPr>
            <p:cNvSpPr/>
            <p:nvPr/>
          </p:nvSpPr>
          <p:spPr>
            <a:xfrm>
              <a:off x="1825010" y="978832"/>
              <a:ext cx="7587916" cy="5438274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C90FD4F-F5A4-414F-A6F1-E4C381DE05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5" r="1059" b="-2"/>
            <a:stretch/>
          </p:blipFill>
          <p:spPr>
            <a:xfrm>
              <a:off x="2562777" y="1409321"/>
              <a:ext cx="6112382" cy="4577297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29451E7E-BC37-48A0-9C5B-2636E76B1C1D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Multi-clustered Shared data-architecture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EB0F6-240C-4D07-A8E7-6B44F84A73AA}"/>
              </a:ext>
            </a:extLst>
          </p:cNvPr>
          <p:cNvSpPr txBox="1"/>
          <p:nvPr/>
        </p:nvSpPr>
        <p:spPr>
          <a:xfrm>
            <a:off x="573635" y="898301"/>
            <a:ext cx="11237842" cy="6046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Hybrid of traditional shared-disk database architectures and shared-nothing database architectures.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Data Storage is independent from compute and uses the cloud persistent storage service (Amazon S3).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The virtual warehouse uses the shared-nothing architecture.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Data loading can be isolated from query performance</a:t>
            </a:r>
          </a:p>
          <a:p>
            <a:pPr marL="1714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Cloud services is the brain of Snowflake.  Supports:</a:t>
            </a:r>
          </a:p>
          <a:p>
            <a:pPr marL="62865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Authentication</a:t>
            </a:r>
          </a:p>
          <a:p>
            <a:pPr marL="62865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Warehouse Infrastructure mgmt.</a:t>
            </a:r>
          </a:p>
          <a:p>
            <a:pPr marL="62865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Metadata Management</a:t>
            </a:r>
          </a:p>
          <a:p>
            <a:pPr marL="62865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Role Based Access Control </a:t>
            </a:r>
            <a:endParaRPr lang="en-US" sz="2000" b="0" i="0" u="none" strike="noStrik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78E53E-C3DA-45E6-9CCE-A93AF358A22F}"/>
              </a:ext>
            </a:extLst>
          </p:cNvPr>
          <p:cNvGrpSpPr/>
          <p:nvPr/>
        </p:nvGrpSpPr>
        <p:grpSpPr>
          <a:xfrm>
            <a:off x="7689018" y="3174539"/>
            <a:ext cx="3637815" cy="2596683"/>
            <a:chOff x="1825010" y="978832"/>
            <a:chExt cx="7587916" cy="54382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FA111-CE18-4AC4-B964-CF15EA923EEB}"/>
                </a:ext>
              </a:extLst>
            </p:cNvPr>
            <p:cNvSpPr/>
            <p:nvPr/>
          </p:nvSpPr>
          <p:spPr>
            <a:xfrm>
              <a:off x="1825010" y="978832"/>
              <a:ext cx="7587916" cy="5438274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91C342E-FD2E-4455-A9CB-66EDEDF00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5" r="1059" b="-2"/>
            <a:stretch/>
          </p:blipFill>
          <p:spPr>
            <a:xfrm>
              <a:off x="2562777" y="1409321"/>
              <a:ext cx="6112382" cy="4577297"/>
            </a:xfrm>
            <a:prstGeom prst="rect">
              <a:avLst/>
            </a:prstGeom>
          </p:spPr>
        </p:pic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AC1BAA-83D4-4916-B3DF-3C290993E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67" y="898301"/>
            <a:ext cx="9701774" cy="510963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63808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97ADDE-91A5-4ED0-A16F-EDFDE774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7565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429371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3A94-5935-40FD-B114-BF748EAAA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0"/>
            <a:ext cx="10200356" cy="5931904"/>
          </a:xfrm>
        </p:spPr>
        <p:txBody>
          <a:bodyPr>
            <a:normAutofit/>
          </a:bodyPr>
          <a:lstStyle/>
          <a:p>
            <a:r>
              <a:rPr lang="en-IN" dirty="0"/>
              <a:t>Compute is supported by cloud providers’ compute, example: Amazon EC2 and are called as Virtual Warehouses (VW)</a:t>
            </a:r>
          </a:p>
          <a:p>
            <a:r>
              <a:rPr lang="en-IN" dirty="0"/>
              <a:t>VW come in T-shirt sizes (X-Small, Small, Medium…)</a:t>
            </a:r>
          </a:p>
          <a:p>
            <a:r>
              <a:rPr lang="en-IN" dirty="0"/>
              <a:t>Each increment of size doubles the number of servers</a:t>
            </a:r>
          </a:p>
          <a:p>
            <a:pPr lvl="1"/>
            <a:r>
              <a:rPr lang="en-IN" dirty="0"/>
              <a:t>X-Small = 1 server, Small = 2 servers ….</a:t>
            </a:r>
          </a:p>
          <a:p>
            <a:r>
              <a:rPr lang="en-IN" dirty="0"/>
              <a:t>Each server has 8 threads to support parallel processing</a:t>
            </a:r>
          </a:p>
          <a:p>
            <a:r>
              <a:rPr lang="en-IN" dirty="0"/>
              <a:t>Supports two scaling options:</a:t>
            </a:r>
          </a:p>
          <a:p>
            <a:pPr lvl="1"/>
            <a:r>
              <a:rPr lang="en-IN" u="sng" dirty="0"/>
              <a:t>Scale – up</a:t>
            </a:r>
            <a:r>
              <a:rPr lang="en-IN" dirty="0"/>
              <a:t>   =&gt; increasing the size of warehouse for </a:t>
            </a:r>
            <a:r>
              <a:rPr lang="en-IN" b="1" u="sng" dirty="0"/>
              <a:t>performance</a:t>
            </a:r>
          </a:p>
          <a:p>
            <a:pPr lvl="1"/>
            <a:r>
              <a:rPr lang="en-IN" u="sng" dirty="0"/>
              <a:t>Scale – out</a:t>
            </a:r>
            <a:r>
              <a:rPr lang="en-IN" dirty="0"/>
              <a:t>  =&gt; adding more clusters of same size for </a:t>
            </a:r>
            <a:r>
              <a:rPr lang="en-IN" b="1" u="sng" dirty="0"/>
              <a:t>concurrency support</a:t>
            </a:r>
          </a:p>
          <a:p>
            <a:r>
              <a:rPr lang="en-IN" dirty="0"/>
              <a:t>VW</a:t>
            </a:r>
            <a:r>
              <a:rPr lang="en-US" dirty="0"/>
              <a:t> can be created, destroyed, or resized at any point, on demand.</a:t>
            </a:r>
          </a:p>
          <a:p>
            <a:r>
              <a:rPr lang="en-US" dirty="0"/>
              <a:t>Creating or destroying a </a:t>
            </a:r>
            <a:r>
              <a:rPr lang="en-IN" dirty="0"/>
              <a:t>VW</a:t>
            </a:r>
            <a:r>
              <a:rPr lang="en-US" dirty="0"/>
              <a:t> has no effect on the state of the database.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BEC987-B02C-4DE4-B2B7-482777E4D61D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Compute – virtual warehouses</a:t>
            </a:r>
          </a:p>
        </p:txBody>
      </p:sp>
    </p:spTree>
    <p:extLst>
      <p:ext uri="{BB962C8B-B14F-4D97-AF65-F5344CB8AC3E}">
        <p14:creationId xmlns:p14="http://schemas.microsoft.com/office/powerpoint/2010/main" val="98301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1380-B2FB-4A0A-B6A6-992BE50B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Database objects</a:t>
            </a:r>
          </a:p>
        </p:txBody>
      </p:sp>
    </p:spTree>
    <p:extLst>
      <p:ext uri="{BB962C8B-B14F-4D97-AF65-F5344CB8AC3E}">
        <p14:creationId xmlns:p14="http://schemas.microsoft.com/office/powerpoint/2010/main" val="226396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4F8870F-04DE-4D8E-A79C-EA657A1559C6}"/>
              </a:ext>
            </a:extLst>
          </p:cNvPr>
          <p:cNvSpPr txBox="1">
            <a:spLocks/>
          </p:cNvSpPr>
          <p:nvPr/>
        </p:nvSpPr>
        <p:spPr>
          <a:xfrm>
            <a:off x="1143001" y="-31350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50D0BE-6DA1-4728-8EC0-CE6A88B72C42}"/>
              </a:ext>
            </a:extLst>
          </p:cNvPr>
          <p:cNvSpPr/>
          <p:nvPr/>
        </p:nvSpPr>
        <p:spPr>
          <a:xfrm>
            <a:off x="7269124" y="779624"/>
            <a:ext cx="1533833" cy="545690"/>
          </a:xfrm>
          <a:prstGeom prst="rect">
            <a:avLst/>
          </a:prstGeom>
          <a:solidFill>
            <a:schemeClr val="tx1">
              <a:lumMod val="6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600" dirty="0"/>
              <a:t>External Table</a:t>
            </a:r>
            <a:endParaRPr lang="en-IN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F46B56-FD8C-41AB-9E0D-5C3B2FA9B3DF}"/>
              </a:ext>
            </a:extLst>
          </p:cNvPr>
          <p:cNvCxnSpPr>
            <a:cxnSpLocks/>
          </p:cNvCxnSpPr>
          <p:nvPr/>
        </p:nvCxnSpPr>
        <p:spPr>
          <a:xfrm>
            <a:off x="6553200" y="451345"/>
            <a:ext cx="45537" cy="59553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8AAC8AF-C1EF-4D5B-A46F-888823D9239A}"/>
              </a:ext>
            </a:extLst>
          </p:cNvPr>
          <p:cNvGrpSpPr/>
          <p:nvPr/>
        </p:nvGrpSpPr>
        <p:grpSpPr>
          <a:xfrm>
            <a:off x="1854785" y="178500"/>
            <a:ext cx="6948172" cy="6501000"/>
            <a:chOff x="1854785" y="178500"/>
            <a:chExt cx="6948172" cy="6501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80569A-AE5B-4CF2-B4C7-462F80517A09}"/>
                </a:ext>
              </a:extLst>
            </p:cNvPr>
            <p:cNvSpPr/>
            <p:nvPr/>
          </p:nvSpPr>
          <p:spPr>
            <a:xfrm>
              <a:off x="1854785" y="995605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User</a:t>
              </a:r>
              <a:endParaRPr lang="en-IN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E264A0-5742-45B0-A4A8-E5FD90D322DA}"/>
                </a:ext>
              </a:extLst>
            </p:cNvPr>
            <p:cNvSpPr/>
            <p:nvPr/>
          </p:nvSpPr>
          <p:spPr>
            <a:xfrm>
              <a:off x="1855206" y="1625879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Role</a:t>
              </a:r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053C05-0BE4-42FA-B61B-787A9145BC9A}"/>
                </a:ext>
              </a:extLst>
            </p:cNvPr>
            <p:cNvSpPr/>
            <p:nvPr/>
          </p:nvSpPr>
          <p:spPr>
            <a:xfrm>
              <a:off x="1854787" y="2237366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Warehouse</a:t>
              </a:r>
              <a:endParaRPr lang="en-IN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221BB9-132E-4D8A-BA58-ABCC8137A444}"/>
                </a:ext>
              </a:extLst>
            </p:cNvPr>
            <p:cNvSpPr/>
            <p:nvPr/>
          </p:nvSpPr>
          <p:spPr>
            <a:xfrm>
              <a:off x="1854787" y="2883310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Resource Monitor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66AC75-72AB-44DD-8E3D-64F4FAC00205}"/>
                </a:ext>
              </a:extLst>
            </p:cNvPr>
            <p:cNvSpPr/>
            <p:nvPr/>
          </p:nvSpPr>
          <p:spPr>
            <a:xfrm>
              <a:off x="1854785" y="3529255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Database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87FBAA-C1AC-48C3-A84E-25C03886BFC4}"/>
                </a:ext>
              </a:extLst>
            </p:cNvPr>
            <p:cNvSpPr/>
            <p:nvPr/>
          </p:nvSpPr>
          <p:spPr>
            <a:xfrm>
              <a:off x="7269124" y="178500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Table</a:t>
              </a:r>
              <a:endParaRPr lang="en-IN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F139C3-6538-4112-A71D-899DD57CFBB1}"/>
                </a:ext>
              </a:extLst>
            </p:cNvPr>
            <p:cNvSpPr/>
            <p:nvPr/>
          </p:nvSpPr>
          <p:spPr>
            <a:xfrm>
              <a:off x="7269123" y="1375907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View</a:t>
              </a:r>
              <a:endParaRPr lang="en-IN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04470F3-C58E-4F19-969F-E7488996D7EF}"/>
                </a:ext>
              </a:extLst>
            </p:cNvPr>
            <p:cNvSpPr/>
            <p:nvPr/>
          </p:nvSpPr>
          <p:spPr>
            <a:xfrm>
              <a:off x="7269120" y="1967462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Stored</a:t>
              </a:r>
            </a:p>
            <a:p>
              <a:r>
                <a:rPr lang="en-IN" sz="1600" dirty="0"/>
                <a:t>Procedure</a:t>
              </a:r>
              <a:endParaRPr lang="en-IN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DB714A8-DB29-424B-BCB8-2B4A7F03E1A2}"/>
                </a:ext>
              </a:extLst>
            </p:cNvPr>
            <p:cNvSpPr/>
            <p:nvPr/>
          </p:nvSpPr>
          <p:spPr>
            <a:xfrm>
              <a:off x="7269122" y="2560116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Sequence</a:t>
              </a:r>
              <a:endParaRPr lang="en-IN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B34A2CA-8F34-4FD2-A5FD-7425433B9B64}"/>
                </a:ext>
              </a:extLst>
            </p:cNvPr>
            <p:cNvSpPr/>
            <p:nvPr/>
          </p:nvSpPr>
          <p:spPr>
            <a:xfrm>
              <a:off x="7269121" y="3151862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Stage</a:t>
              </a:r>
              <a:endParaRPr lang="en-IN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B3EA62-63E3-4430-958A-1DD307AE4334}"/>
                </a:ext>
              </a:extLst>
            </p:cNvPr>
            <p:cNvSpPr/>
            <p:nvPr/>
          </p:nvSpPr>
          <p:spPr>
            <a:xfrm>
              <a:off x="7269121" y="3751540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File Format</a:t>
              </a:r>
              <a:endParaRPr lang="en-IN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C97700E-4376-4287-9B18-129A9C36AD2B}"/>
                </a:ext>
              </a:extLst>
            </p:cNvPr>
            <p:cNvSpPr/>
            <p:nvPr/>
          </p:nvSpPr>
          <p:spPr>
            <a:xfrm>
              <a:off x="7269119" y="4342763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Pipe</a:t>
              </a:r>
              <a:endParaRPr lang="en-IN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38531D-EE87-4EC7-9E5E-7C9A4EE3DAED}"/>
                </a:ext>
              </a:extLst>
            </p:cNvPr>
            <p:cNvSpPr/>
            <p:nvPr/>
          </p:nvSpPr>
          <p:spPr>
            <a:xfrm>
              <a:off x="7269119" y="4942441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Stream</a:t>
              </a:r>
              <a:endParaRPr lang="en-IN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AB88780-472B-48A1-83A0-6CFD550ADA77}"/>
                </a:ext>
              </a:extLst>
            </p:cNvPr>
            <p:cNvSpPr/>
            <p:nvPr/>
          </p:nvSpPr>
          <p:spPr>
            <a:xfrm>
              <a:off x="7269119" y="5530223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Task</a:t>
              </a:r>
              <a:endParaRPr lang="en-IN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6CDBED-6087-4D44-8C8D-AACAE94ED8EB}"/>
                </a:ext>
              </a:extLst>
            </p:cNvPr>
            <p:cNvSpPr/>
            <p:nvPr/>
          </p:nvSpPr>
          <p:spPr>
            <a:xfrm>
              <a:off x="7269119" y="6133810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User Defined</a:t>
              </a:r>
            </a:p>
            <a:p>
              <a:r>
                <a:rPr lang="en-IN" sz="1600" dirty="0"/>
                <a:t>Function</a:t>
              </a:r>
              <a:endParaRPr lang="en-IN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D1601D4-F239-43A7-B063-65C4AC073F6B}"/>
                </a:ext>
              </a:extLst>
            </p:cNvPr>
            <p:cNvSpPr/>
            <p:nvPr/>
          </p:nvSpPr>
          <p:spPr>
            <a:xfrm>
              <a:off x="4561953" y="3529255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Schema</a:t>
              </a:r>
              <a:endParaRPr lang="en-IN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B954305-2CC3-441A-B5F9-D33FD6037C20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6568440" y="451345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2D9E8C2-61C8-45FF-8AFD-4EEBDF4CDF64}"/>
                </a:ext>
              </a:extLst>
            </p:cNvPr>
            <p:cNvCxnSpPr/>
            <p:nvPr/>
          </p:nvCxnSpPr>
          <p:spPr>
            <a:xfrm>
              <a:off x="6568435" y="995605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A7B33F0-9065-4C66-A4EA-45BB3732BA52}"/>
                </a:ext>
              </a:extLst>
            </p:cNvPr>
            <p:cNvCxnSpPr/>
            <p:nvPr/>
          </p:nvCxnSpPr>
          <p:spPr>
            <a:xfrm>
              <a:off x="6568435" y="1535440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27CA53C-D818-42C8-A629-CD01C9ACBC4B}"/>
                </a:ext>
              </a:extLst>
            </p:cNvPr>
            <p:cNvCxnSpPr/>
            <p:nvPr/>
          </p:nvCxnSpPr>
          <p:spPr>
            <a:xfrm>
              <a:off x="6568435" y="2237366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B70CE9C-D601-4053-AE21-E7C06BCD070F}"/>
                </a:ext>
              </a:extLst>
            </p:cNvPr>
            <p:cNvCxnSpPr/>
            <p:nvPr/>
          </p:nvCxnSpPr>
          <p:spPr>
            <a:xfrm>
              <a:off x="6568435" y="2783056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F94BFF-92EE-4DC8-B0BF-118542F0FDE1}"/>
                </a:ext>
              </a:extLst>
            </p:cNvPr>
            <p:cNvCxnSpPr/>
            <p:nvPr/>
          </p:nvCxnSpPr>
          <p:spPr>
            <a:xfrm>
              <a:off x="6568435" y="3373132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91EE0DD-5FA4-402A-903C-7EE94711F29B}"/>
                </a:ext>
              </a:extLst>
            </p:cNvPr>
            <p:cNvCxnSpPr/>
            <p:nvPr/>
          </p:nvCxnSpPr>
          <p:spPr>
            <a:xfrm>
              <a:off x="6568435" y="4033770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94B7CC6-1886-4AC1-8D32-7157AF9093D7}"/>
                </a:ext>
              </a:extLst>
            </p:cNvPr>
            <p:cNvCxnSpPr/>
            <p:nvPr/>
          </p:nvCxnSpPr>
          <p:spPr>
            <a:xfrm>
              <a:off x="6568435" y="4579273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38633D9-17EE-4BC0-8738-3EA9F3960A40}"/>
                </a:ext>
              </a:extLst>
            </p:cNvPr>
            <p:cNvCxnSpPr/>
            <p:nvPr/>
          </p:nvCxnSpPr>
          <p:spPr>
            <a:xfrm>
              <a:off x="6568435" y="5178951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AA98880-DA0A-4089-956E-AC84A4BBF8EB}"/>
                </a:ext>
              </a:extLst>
            </p:cNvPr>
            <p:cNvCxnSpPr/>
            <p:nvPr/>
          </p:nvCxnSpPr>
          <p:spPr>
            <a:xfrm>
              <a:off x="6613977" y="5751493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733270B-086D-4B1B-A161-778166E1F61A}"/>
                </a:ext>
              </a:extLst>
            </p:cNvPr>
            <p:cNvCxnSpPr/>
            <p:nvPr/>
          </p:nvCxnSpPr>
          <p:spPr>
            <a:xfrm>
              <a:off x="6583497" y="6406655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B197446-803C-4AD9-BE79-C753F3E53F0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786" y="3751540"/>
              <a:ext cx="472649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459B7E8-DB76-460C-AA0C-36E6178D8DBF}"/>
                </a:ext>
              </a:extLst>
            </p:cNvPr>
            <p:cNvCxnSpPr>
              <a:cxnSpLocks/>
            </p:cNvCxnSpPr>
            <p:nvPr/>
          </p:nvCxnSpPr>
          <p:spPr>
            <a:xfrm>
              <a:off x="3388618" y="3751540"/>
              <a:ext cx="117333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itle 1">
            <a:extLst>
              <a:ext uri="{FF2B5EF4-FFF2-40B4-BE49-F238E27FC236}">
                <a16:creationId xmlns:a16="http://schemas.microsoft.com/office/drawing/2014/main" id="{58F90C26-45F0-478A-B98D-341508152813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Database Objects</a:t>
            </a:r>
          </a:p>
        </p:txBody>
      </p:sp>
    </p:spTree>
    <p:extLst>
      <p:ext uri="{BB962C8B-B14F-4D97-AF65-F5344CB8AC3E}">
        <p14:creationId xmlns:p14="http://schemas.microsoft.com/office/powerpoint/2010/main" val="152673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1380-B2FB-4A0A-B6A6-992BE50B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163197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03D1-FEB8-4A5D-952A-BBA7AB77A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0"/>
            <a:ext cx="9905999" cy="593190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Named storage objects within snowflake</a:t>
            </a:r>
          </a:p>
          <a:p>
            <a:r>
              <a:rPr lang="en-IN" dirty="0"/>
              <a:t>Data is stored in </a:t>
            </a:r>
            <a:r>
              <a:rPr lang="en-IN" b="1" dirty="0"/>
              <a:t>micro-partitions</a:t>
            </a:r>
            <a:r>
              <a:rPr lang="en-IN" dirty="0"/>
              <a:t> in the cloud platform’s </a:t>
            </a:r>
            <a:r>
              <a:rPr lang="en-IN" b="1" dirty="0"/>
              <a:t>immutable</a:t>
            </a:r>
            <a:r>
              <a:rPr lang="en-IN" dirty="0"/>
              <a:t> object storage (example Amazon S3)</a:t>
            </a:r>
          </a:p>
          <a:p>
            <a:r>
              <a:rPr lang="en-IN" dirty="0"/>
              <a:t>Metadata pseudo column </a:t>
            </a:r>
            <a:r>
              <a:rPr lang="en-IN" dirty="0" err="1"/>
              <a:t>metadata$partition_name</a:t>
            </a:r>
            <a:r>
              <a:rPr lang="en-IN" dirty="0"/>
              <a:t> available for all tables</a:t>
            </a:r>
          </a:p>
          <a:p>
            <a:r>
              <a:rPr lang="en-IN" dirty="0"/>
              <a:t>Tables support Snowflake’s Continuous Data Protection feature</a:t>
            </a:r>
          </a:p>
          <a:p>
            <a:pPr lvl="1"/>
            <a:r>
              <a:rPr lang="en-IN" sz="2100" b="1" dirty="0"/>
              <a:t>Time-travel</a:t>
            </a:r>
          </a:p>
          <a:p>
            <a:pPr lvl="2"/>
            <a:r>
              <a:rPr lang="en-IN" dirty="0"/>
              <a:t>Ability to access a table’s historical point-in-time data within the retention period defined for the table.</a:t>
            </a:r>
          </a:p>
          <a:p>
            <a:pPr lvl="2"/>
            <a:r>
              <a:rPr lang="en-IN" dirty="0"/>
              <a:t>This amounts to storage costs determined by the size of table</a:t>
            </a:r>
          </a:p>
          <a:p>
            <a:pPr lvl="2"/>
            <a:r>
              <a:rPr lang="en-IN" dirty="0"/>
              <a:t>Can be set to 0; </a:t>
            </a:r>
            <a:r>
              <a:rPr lang="en-IN" u="sng" dirty="0"/>
              <a:t>no storage cost</a:t>
            </a:r>
            <a:r>
              <a:rPr lang="en-IN" dirty="0"/>
              <a:t>, but </a:t>
            </a:r>
            <a:r>
              <a:rPr lang="en-IN" b="1" u="sng" dirty="0"/>
              <a:t>risk of completely losing the data</a:t>
            </a:r>
          </a:p>
          <a:p>
            <a:pPr lvl="1"/>
            <a:r>
              <a:rPr lang="en-IN" sz="2100" b="1" dirty="0"/>
              <a:t>Fail-safe</a:t>
            </a:r>
          </a:p>
          <a:p>
            <a:pPr lvl="2"/>
            <a:r>
              <a:rPr lang="en-IN" sz="1900" dirty="0"/>
              <a:t>Feature provided by snowflake for standard tables to recover data lost due to catastrophic failures.</a:t>
            </a:r>
          </a:p>
          <a:p>
            <a:pPr lvl="2"/>
            <a:r>
              <a:rPr lang="en-US" sz="1900" dirty="0"/>
              <a:t>This is performed ONLY by Snowflake support staff.</a:t>
            </a:r>
          </a:p>
          <a:p>
            <a:pPr lvl="2"/>
            <a:r>
              <a:rPr lang="en-US" sz="1900" dirty="0"/>
              <a:t>This is a </a:t>
            </a:r>
            <a:r>
              <a:rPr lang="en-US" sz="1900" b="1" u="sng" dirty="0"/>
              <a:t>mandatory</a:t>
            </a:r>
            <a:r>
              <a:rPr lang="en-US" sz="1900" dirty="0"/>
              <a:t> feature enabled at the account level and </a:t>
            </a:r>
            <a:r>
              <a:rPr lang="en-US" sz="1900" b="1" u="sng" dirty="0"/>
              <a:t>cannot be disabled</a:t>
            </a:r>
            <a:r>
              <a:rPr lang="en-US" sz="1900" dirty="0"/>
              <a:t>.</a:t>
            </a:r>
          </a:p>
          <a:p>
            <a:pPr lvl="2"/>
            <a:r>
              <a:rPr lang="en-US" sz="1900" dirty="0"/>
              <a:t>It is valid only for 7 days for a table, beyond which it is permanently dropped.</a:t>
            </a:r>
          </a:p>
          <a:p>
            <a:pPr lvl="2"/>
            <a:r>
              <a:rPr lang="en-IN" sz="1900" dirty="0"/>
              <a:t>This amounts to storage costs determined by the size of table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34A6E8-370B-49AB-A89B-BBB548BDF3A3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447680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61CD26-BCD4-4711-8BAF-5AA6D42D1509}"/>
              </a:ext>
            </a:extLst>
          </p:cNvPr>
          <p:cNvSpPr txBox="1">
            <a:spLocks/>
          </p:cNvSpPr>
          <p:nvPr/>
        </p:nvSpPr>
        <p:spPr>
          <a:xfrm>
            <a:off x="756402" y="49022"/>
            <a:ext cx="9905998" cy="101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48B708-EA34-4BF8-9A08-998E733C6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9" y="2086861"/>
            <a:ext cx="4347411" cy="268427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9ED7-D9F7-46C6-9A5D-BF933D20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1" y="826166"/>
            <a:ext cx="8133348" cy="603183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Enables access historical data at any point in the past within a defined period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Restores data-related objects (database, schemas and tables) that may been dropped / deleted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Duplicates and backs-ups data from key points in the past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Enables analyzing data usage / changes over specified periods of time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Relies on the retention period of database / schema / tables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For Standard edition, maximum retention period allowed is 1 day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For Enterprise edition and above, maximum retention period allowed is 90 days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Default retention period for all accounts is set to 1 day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800" dirty="0"/>
              <a:t>Parameter “</a:t>
            </a:r>
            <a:r>
              <a:rPr lang="en-US" sz="1800" dirty="0" err="1"/>
              <a:t>data_retention_time_in_days</a:t>
            </a:r>
            <a:r>
              <a:rPr lang="en-US" sz="1800" dirty="0"/>
              <a:t>” on table is used to control the retention period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  <a:p>
            <a:pPr marL="457200" lvl="1" indent="0">
              <a:lnSpc>
                <a:spcPct val="110000"/>
              </a:lnSpc>
              <a:buNone/>
            </a:pPr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CCB943-972C-4700-9781-47D02A062A4D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Continuous data protection – Time-Travel</a:t>
            </a:r>
          </a:p>
        </p:txBody>
      </p:sp>
    </p:spTree>
    <p:extLst>
      <p:ext uri="{BB962C8B-B14F-4D97-AF65-F5344CB8AC3E}">
        <p14:creationId xmlns:p14="http://schemas.microsoft.com/office/powerpoint/2010/main" val="156870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294F-7C5E-49CE-8E6E-A979C44A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28657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45198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61CD26-BCD4-4711-8BAF-5AA6D42D1509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Continuous data protection – Life Cycle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8FBE02-F5DB-4B6E-86FB-7FE181EA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6" y="811161"/>
            <a:ext cx="10543673" cy="5931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960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AE67-F30F-4FB4-8D87-48A0A6558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6" y="811160"/>
            <a:ext cx="11065564" cy="6046839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Data in tables is stored in micro-partitions</a:t>
            </a:r>
          </a:p>
          <a:p>
            <a:pPr lvl="1"/>
            <a:r>
              <a:rPr lang="en-IN" sz="2400" dirty="0"/>
              <a:t>Contiguous units of storage</a:t>
            </a:r>
          </a:p>
          <a:p>
            <a:pPr lvl="1"/>
            <a:r>
              <a:rPr lang="en-IN" sz="2400" dirty="0"/>
              <a:t>Size of each micro-partition is between 50 MB – 500 MB after compression</a:t>
            </a:r>
          </a:p>
          <a:p>
            <a:pPr lvl="1"/>
            <a:r>
              <a:rPr lang="en-IN" sz="2400" dirty="0"/>
              <a:t>Groups of rows are mapped into individual micro-partitions</a:t>
            </a:r>
          </a:p>
          <a:p>
            <a:pPr lvl="1"/>
            <a:r>
              <a:rPr lang="en-IN" sz="2400" dirty="0"/>
              <a:t>Organized in a </a:t>
            </a:r>
            <a:r>
              <a:rPr lang="en-IN" sz="2400" b="1" dirty="0"/>
              <a:t>columnar</a:t>
            </a:r>
            <a:r>
              <a:rPr lang="en-IN" sz="2400" dirty="0"/>
              <a:t> fashion.</a:t>
            </a:r>
          </a:p>
          <a:p>
            <a:r>
              <a:rPr lang="en-IN" sz="2800" dirty="0"/>
              <a:t>Snowflake stores meta-data for each micro-partition</a:t>
            </a:r>
          </a:p>
          <a:p>
            <a:pPr lvl="1"/>
            <a:r>
              <a:rPr lang="en-IN" sz="2400" dirty="0"/>
              <a:t>MIN and MAX values of each columns</a:t>
            </a:r>
          </a:p>
          <a:p>
            <a:pPr lvl="1"/>
            <a:r>
              <a:rPr lang="en-IN" sz="2400" dirty="0"/>
              <a:t>Number of Distinct Values for each column</a:t>
            </a:r>
          </a:p>
          <a:p>
            <a:r>
              <a:rPr lang="en-IN" sz="2800" dirty="0"/>
              <a:t>Enables extremely fast </a:t>
            </a:r>
            <a:r>
              <a:rPr lang="en-IN" sz="2800" b="1" dirty="0"/>
              <a:t>pruning</a:t>
            </a:r>
            <a:r>
              <a:rPr lang="en-IN" sz="2800" dirty="0"/>
              <a:t> of data for SELECT or DML operations</a:t>
            </a:r>
          </a:p>
          <a:p>
            <a:r>
              <a:rPr lang="en-IN" sz="2800" dirty="0"/>
              <a:t>Updates to columns result in new micro-partitions</a:t>
            </a:r>
          </a:p>
          <a:p>
            <a:r>
              <a:rPr lang="en-IN" sz="2800" dirty="0"/>
              <a:t>Old micro-partitions retained for Time-Travel operations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4483E6-6F70-41F3-AACC-041674227A0E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Tables – micro-partitions</a:t>
            </a:r>
          </a:p>
        </p:txBody>
      </p:sp>
    </p:spTree>
    <p:extLst>
      <p:ext uri="{BB962C8B-B14F-4D97-AF65-F5344CB8AC3E}">
        <p14:creationId xmlns:p14="http://schemas.microsoft.com/office/powerpoint/2010/main" val="137961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EB74327-C012-47D3-8002-8C9EEB856D4B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Tables - Types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D17715B-33A0-48B6-8F82-103B26C53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189983"/>
              </p:ext>
            </p:extLst>
          </p:nvPr>
        </p:nvGraphicFramePr>
        <p:xfrm>
          <a:off x="437980" y="811161"/>
          <a:ext cx="11312862" cy="572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77">
                  <a:extLst>
                    <a:ext uri="{9D8B030D-6E8A-4147-A177-3AD203B41FA5}">
                      <a16:colId xmlns:a16="http://schemas.microsoft.com/office/drawing/2014/main" val="3205238418"/>
                    </a:ext>
                  </a:extLst>
                </a:gridCol>
                <a:gridCol w="1885477">
                  <a:extLst>
                    <a:ext uri="{9D8B030D-6E8A-4147-A177-3AD203B41FA5}">
                      <a16:colId xmlns:a16="http://schemas.microsoft.com/office/drawing/2014/main" val="2232454823"/>
                    </a:ext>
                  </a:extLst>
                </a:gridCol>
                <a:gridCol w="1885477">
                  <a:extLst>
                    <a:ext uri="{9D8B030D-6E8A-4147-A177-3AD203B41FA5}">
                      <a16:colId xmlns:a16="http://schemas.microsoft.com/office/drawing/2014/main" val="4268483657"/>
                    </a:ext>
                  </a:extLst>
                </a:gridCol>
                <a:gridCol w="1885477">
                  <a:extLst>
                    <a:ext uri="{9D8B030D-6E8A-4147-A177-3AD203B41FA5}">
                      <a16:colId xmlns:a16="http://schemas.microsoft.com/office/drawing/2014/main" val="3522644173"/>
                    </a:ext>
                  </a:extLst>
                </a:gridCol>
                <a:gridCol w="1885477">
                  <a:extLst>
                    <a:ext uri="{9D8B030D-6E8A-4147-A177-3AD203B41FA5}">
                      <a16:colId xmlns:a16="http://schemas.microsoft.com/office/drawing/2014/main" val="7996916"/>
                    </a:ext>
                  </a:extLst>
                </a:gridCol>
                <a:gridCol w="1885477">
                  <a:extLst>
                    <a:ext uri="{9D8B030D-6E8A-4147-A177-3AD203B41FA5}">
                      <a16:colId xmlns:a16="http://schemas.microsoft.com/office/drawing/2014/main" val="2598741033"/>
                    </a:ext>
                  </a:extLst>
                </a:gridCol>
              </a:tblGrid>
              <a:tr h="5066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Travel (days)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Fail-safe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Retention Period 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19613"/>
                  </a:ext>
                </a:extLst>
              </a:tr>
              <a:tr h="506691">
                <a:tc rowSpan="2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Standard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To persist data for the table’s life-time for long term storage, example: Fact and Dimension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Standard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 –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Min – 7</a:t>
                      </a:r>
                    </a:p>
                    <a:p>
                      <a:pPr algn="ctr"/>
                      <a:r>
                        <a:rPr lang="en-IN" sz="1400" dirty="0"/>
                        <a:t>Max –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845891"/>
                  </a:ext>
                </a:extLst>
              </a:tr>
              <a:tr h="8686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Enterprise +  Above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 – 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Min – 97</a:t>
                      </a:r>
                    </a:p>
                    <a:p>
                      <a:pPr algn="ctr"/>
                      <a:r>
                        <a:rPr lang="en-IN" sz="1400" dirty="0"/>
                        <a:t>Max – 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84099"/>
                  </a:ext>
                </a:extLst>
              </a:tr>
              <a:tr h="115815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Temporary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To persist for a session, example: Short lived tables used during ELT / ETL processes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0 – 1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Min – 0</a:t>
                      </a:r>
                    </a:p>
                    <a:p>
                      <a:pPr algn="ctr"/>
                      <a:r>
                        <a:rPr lang="en-IN" sz="1400" dirty="0"/>
                        <a:t>Max –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132002"/>
                  </a:ext>
                </a:extLst>
              </a:tr>
              <a:tr h="159245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Transient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To persist data for the table’s life-time, example: Short lived tables where data can be recreated if dropped.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0 –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Min – 0</a:t>
                      </a:r>
                    </a:p>
                    <a:p>
                      <a:pPr algn="ctr"/>
                      <a:r>
                        <a:rPr lang="en-IN" sz="1400" dirty="0"/>
                        <a:t>Max –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54439"/>
                  </a:ext>
                </a:extLst>
              </a:tr>
              <a:tr h="94099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External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To access data directly from files stored on cloud-provider’s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Enterprise + Above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20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12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71845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1380-B2FB-4A0A-B6A6-992BE50B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File Format</a:t>
            </a:r>
          </a:p>
        </p:txBody>
      </p:sp>
    </p:spTree>
    <p:extLst>
      <p:ext uri="{BB962C8B-B14F-4D97-AF65-F5344CB8AC3E}">
        <p14:creationId xmlns:p14="http://schemas.microsoft.com/office/powerpoint/2010/main" val="176585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D98F-27AC-4215-90AD-1A4EC50D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8" y="811160"/>
            <a:ext cx="10118263" cy="6046839"/>
          </a:xfrm>
        </p:spPr>
        <p:txBody>
          <a:bodyPr/>
          <a:lstStyle/>
          <a:p>
            <a:r>
              <a:rPr lang="en-IN" dirty="0"/>
              <a:t>Named objects specified during loading and unloading operations</a:t>
            </a:r>
          </a:p>
          <a:p>
            <a:r>
              <a:rPr lang="en-IN" dirty="0"/>
              <a:t>Supported file formats:</a:t>
            </a:r>
          </a:p>
          <a:p>
            <a:pPr lvl="1"/>
            <a:r>
              <a:rPr lang="en-IN" dirty="0"/>
              <a:t>Delimited Files (CSV, TSV, custom)</a:t>
            </a:r>
          </a:p>
          <a:p>
            <a:pPr lvl="1"/>
            <a:r>
              <a:rPr lang="en-IN" dirty="0"/>
              <a:t>JSON</a:t>
            </a:r>
          </a:p>
          <a:p>
            <a:pPr lvl="1"/>
            <a:r>
              <a:rPr lang="en-IN" dirty="0"/>
              <a:t>AVRO</a:t>
            </a:r>
          </a:p>
          <a:p>
            <a:pPr lvl="1"/>
            <a:r>
              <a:rPr lang="en-IN" dirty="0"/>
              <a:t>ORC</a:t>
            </a:r>
          </a:p>
          <a:p>
            <a:pPr lvl="1"/>
            <a:r>
              <a:rPr lang="en-IN" dirty="0"/>
              <a:t>PARQUET</a:t>
            </a:r>
          </a:p>
          <a:p>
            <a:pPr lvl="1"/>
            <a:r>
              <a:rPr lang="en-IN" dirty="0"/>
              <a:t>XML</a:t>
            </a:r>
          </a:p>
          <a:p>
            <a:r>
              <a:rPr lang="en-IN" dirty="0"/>
              <a:t>File Format option can be provided</a:t>
            </a:r>
          </a:p>
          <a:p>
            <a:pPr lvl="1"/>
            <a:r>
              <a:rPr lang="en-IN" dirty="0"/>
              <a:t>At Table Creation time</a:t>
            </a:r>
          </a:p>
          <a:p>
            <a:pPr lvl="1"/>
            <a:r>
              <a:rPr lang="en-IN" dirty="0"/>
              <a:t>At Stage Creation time</a:t>
            </a:r>
          </a:p>
          <a:p>
            <a:pPr lvl="1"/>
            <a:r>
              <a:rPr lang="en-IN" dirty="0"/>
              <a:t>During </a:t>
            </a:r>
            <a:r>
              <a:rPr lang="en-IN" dirty="0" err="1"/>
              <a:t>COPY’ing</a:t>
            </a:r>
            <a:r>
              <a:rPr lang="en-IN" dirty="0"/>
              <a:t> of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EDE8CC-CFBC-4452-84AE-CFC0057BE0E7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File formats</a:t>
            </a:r>
          </a:p>
        </p:txBody>
      </p:sp>
    </p:spTree>
    <p:extLst>
      <p:ext uri="{BB962C8B-B14F-4D97-AF65-F5344CB8AC3E}">
        <p14:creationId xmlns:p14="http://schemas.microsoft.com/office/powerpoint/2010/main" val="1481958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EBE4CB-C2DA-4FD5-9F09-91B239C2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stages</a:t>
            </a:r>
          </a:p>
        </p:txBody>
      </p:sp>
    </p:spTree>
    <p:extLst>
      <p:ext uri="{BB962C8B-B14F-4D97-AF65-F5344CB8AC3E}">
        <p14:creationId xmlns:p14="http://schemas.microsoft.com/office/powerpoint/2010/main" val="95223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3FB9-87CC-4624-8F78-60554346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187" y="811161"/>
            <a:ext cx="9905999" cy="593190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Specifies location where files are “staged” before loading / unloading</a:t>
            </a:r>
          </a:p>
          <a:p>
            <a:r>
              <a:rPr lang="en-US" sz="2800" dirty="0"/>
              <a:t>Types of stages</a:t>
            </a:r>
          </a:p>
          <a:p>
            <a:pPr lvl="1"/>
            <a:r>
              <a:rPr lang="en-US" sz="2400" dirty="0"/>
              <a:t>User Stages</a:t>
            </a:r>
          </a:p>
          <a:p>
            <a:pPr lvl="1"/>
            <a:r>
              <a:rPr lang="en-US" sz="2400" dirty="0"/>
              <a:t>Table Stages</a:t>
            </a:r>
          </a:p>
          <a:p>
            <a:pPr lvl="1"/>
            <a:r>
              <a:rPr lang="en-US" sz="2400" dirty="0"/>
              <a:t>Named Internal Stages</a:t>
            </a:r>
          </a:p>
          <a:p>
            <a:pPr lvl="1"/>
            <a:r>
              <a:rPr lang="en-US" sz="2400" dirty="0"/>
              <a:t>Named External Stages</a:t>
            </a:r>
          </a:p>
          <a:p>
            <a:r>
              <a:rPr lang="en-US" sz="2800" dirty="0"/>
              <a:t>Stages can contain “paths” as in directory path or “folders” as in prefixes in AWS S3 buckets.</a:t>
            </a:r>
          </a:p>
          <a:p>
            <a:r>
              <a:rPr lang="en-US" sz="2800" dirty="0"/>
              <a:t>FTP-like “put” and “get” commands to load and unload data respectively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90F2FD-4885-4E4D-B7BB-693E838CF271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Stages</a:t>
            </a:r>
          </a:p>
        </p:txBody>
      </p:sp>
    </p:spTree>
    <p:extLst>
      <p:ext uri="{BB962C8B-B14F-4D97-AF65-F5344CB8AC3E}">
        <p14:creationId xmlns:p14="http://schemas.microsoft.com/office/powerpoint/2010/main" val="995599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9639B2A-DAE0-4B4C-92D1-1259A21A2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479844"/>
              </p:ext>
            </p:extLst>
          </p:nvPr>
        </p:nvGraphicFramePr>
        <p:xfrm>
          <a:off x="143759" y="122486"/>
          <a:ext cx="11920422" cy="661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736">
                  <a:extLst>
                    <a:ext uri="{9D8B030D-6E8A-4147-A177-3AD203B41FA5}">
                      <a16:colId xmlns:a16="http://schemas.microsoft.com/office/drawing/2014/main" val="1434612904"/>
                    </a:ext>
                  </a:extLst>
                </a:gridCol>
                <a:gridCol w="1725731">
                  <a:extLst>
                    <a:ext uri="{9D8B030D-6E8A-4147-A177-3AD203B41FA5}">
                      <a16:colId xmlns:a16="http://schemas.microsoft.com/office/drawing/2014/main" val="1248883556"/>
                    </a:ext>
                  </a:extLst>
                </a:gridCol>
                <a:gridCol w="8210955">
                  <a:extLst>
                    <a:ext uri="{9D8B030D-6E8A-4147-A177-3AD203B41FA5}">
                      <a16:colId xmlns:a16="http://schemas.microsoft.com/office/drawing/2014/main" val="1853539575"/>
                    </a:ext>
                  </a:extLst>
                </a:gridCol>
              </a:tblGrid>
              <a:tr h="343477">
                <a:tc>
                  <a:txBody>
                    <a:bodyPr/>
                    <a:lstStyle/>
                    <a:p>
                      <a:pPr algn="ctr"/>
                      <a:r>
                        <a:rPr lang="en-IN" sz="1600" i="0" u="sng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i="0" u="sng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i="0" u="sng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25189"/>
                  </a:ext>
                </a:extLst>
              </a:tr>
              <a:tr h="1404638">
                <a:tc>
                  <a:txBody>
                    <a:bodyPr/>
                    <a:lstStyle/>
                    <a:p>
                      <a:r>
                        <a:rPr lang="en-IN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@~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One user stage for every user in the account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Accessible only by the specific user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Can load any types of files to be loaded into multiple tables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Cannot be dropped or altered, though files can be deleted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File-formats cannot be specified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Will add to the storage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05397"/>
                  </a:ext>
                </a:extLst>
              </a:tr>
              <a:tr h="1841637">
                <a:tc>
                  <a:txBody>
                    <a:bodyPr/>
                    <a:lstStyle/>
                    <a:p>
                      <a:r>
                        <a:rPr lang="en-IN" sz="14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@%&lt;table&gt;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One table stage for every table and name same as that of the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To stage </a:t>
                      </a:r>
                      <a:r>
                        <a:rPr lang="en-US" sz="1400" dirty="0"/>
                        <a:t>files, list the files, query them on the stage, or drop them, user needs to have the OWNERSHIP privilege on table</a:t>
                      </a:r>
                      <a:endParaRPr lang="en-I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Can load any types of files to be loaded into a single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Cannot be dropped or altered, though files can be deleted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Gets dropped once table is dropped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File-formats cannot be specified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Will add to the storage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24265"/>
                  </a:ext>
                </a:extLst>
              </a:tr>
              <a:tr h="1404638">
                <a:tc>
                  <a:txBody>
                    <a:bodyPr/>
                    <a:lstStyle/>
                    <a:p>
                      <a:r>
                        <a:rPr lang="en-IN" sz="1400" dirty="0"/>
                        <a:t>Named  Internal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@&lt;name&gt;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Created within Snowflake’s storage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Users with the appropriate privileges on the stage can load data into any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Owners of stage need to grant explicit privileges on stage for other users to access it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File-formats can be specified during creation time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Can be dropped explicitly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Will add to the storage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00284"/>
                  </a:ext>
                </a:extLst>
              </a:tr>
              <a:tr h="1623137">
                <a:tc>
                  <a:txBody>
                    <a:bodyPr/>
                    <a:lstStyle/>
                    <a:p>
                      <a:r>
                        <a:rPr lang="en-IN" sz="1400" dirty="0"/>
                        <a:t>Named External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@&lt;name&gt;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References external blob storage objects (example Amazon S3)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Requires roles / credentials associated with identify mgmt. user of the cloud provider to connect to external staged object (S3).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File-formats can be specified during creation time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Can be dropped explicitly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Dropping an external stage does not delete the storage object (S3 bucket), but deletes all the files in the storage object (S3 bucket)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9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20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 – loading &amp; unloading</a:t>
            </a:r>
          </a:p>
        </p:txBody>
      </p:sp>
    </p:spTree>
    <p:extLst>
      <p:ext uri="{BB962C8B-B14F-4D97-AF65-F5344CB8AC3E}">
        <p14:creationId xmlns:p14="http://schemas.microsoft.com/office/powerpoint/2010/main" val="24745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57E5-A7F4-408E-8BF9-FBBAF82B4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363" y="458008"/>
            <a:ext cx="10316580" cy="6399991"/>
          </a:xfrm>
        </p:spPr>
        <p:txBody>
          <a:bodyPr/>
          <a:lstStyle/>
          <a:p>
            <a:r>
              <a:rPr lang="en-IN" sz="3200" dirty="0"/>
              <a:t>What will I learn?</a:t>
            </a:r>
          </a:p>
          <a:p>
            <a:pPr lvl="1"/>
            <a:r>
              <a:rPr lang="en-IN" sz="2800" dirty="0"/>
              <a:t>Snowflake Architecture</a:t>
            </a:r>
          </a:p>
          <a:p>
            <a:pPr lvl="1"/>
            <a:r>
              <a:rPr lang="en-IN" sz="2800" dirty="0"/>
              <a:t>Snowflake Top Features</a:t>
            </a:r>
          </a:p>
          <a:p>
            <a:pPr lvl="2"/>
            <a:r>
              <a:rPr lang="en-IN" sz="2400" dirty="0"/>
              <a:t>Scaling-up and Scaling-out Compute Clusters</a:t>
            </a:r>
          </a:p>
          <a:p>
            <a:pPr lvl="2"/>
            <a:r>
              <a:rPr lang="en-IN" sz="2400" dirty="0"/>
              <a:t>Loading Data</a:t>
            </a:r>
          </a:p>
          <a:p>
            <a:pPr lvl="2"/>
            <a:r>
              <a:rPr lang="en-IN" sz="2400" dirty="0"/>
              <a:t>Protecting Data from failures using Time-Travel </a:t>
            </a:r>
          </a:p>
          <a:p>
            <a:pPr lvl="2"/>
            <a:r>
              <a:rPr lang="en-IN" sz="2400" dirty="0"/>
              <a:t>Setting up multiple environments using Zero-Copy Cloning</a:t>
            </a:r>
          </a:p>
          <a:p>
            <a:pPr lvl="2"/>
            <a:r>
              <a:rPr lang="en-IN" sz="2400" dirty="0"/>
              <a:t>Sharing Data without hassles of complicated ETL processes</a:t>
            </a:r>
          </a:p>
          <a:p>
            <a:pPr lvl="2"/>
            <a:r>
              <a:rPr lang="en-IN" sz="2400" dirty="0"/>
              <a:t>Building a Data Pipeline for a continuous ELT process</a:t>
            </a:r>
          </a:p>
          <a:p>
            <a:pPr lvl="2"/>
            <a:r>
              <a:rPr lang="en-IN" sz="2400" dirty="0"/>
              <a:t>Securing Data using Column Masking</a:t>
            </a:r>
          </a:p>
          <a:p>
            <a:pPr lvl="1"/>
            <a:r>
              <a:rPr lang="en-IN" sz="2800" dirty="0"/>
              <a:t>Performance Considerations and Tips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923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2E5BCF-B9E8-4AAE-B810-CCEA36C10F31}"/>
              </a:ext>
            </a:extLst>
          </p:cNvPr>
          <p:cNvSpPr txBox="1">
            <a:spLocks/>
          </p:cNvSpPr>
          <p:nvPr/>
        </p:nvSpPr>
        <p:spPr>
          <a:xfrm>
            <a:off x="964949" y="268971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267642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BC0E52-66C0-4629-A571-F9A2795343B3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Views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6FB965-36FE-41FE-863E-848B17B9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4" y="663676"/>
            <a:ext cx="10250998" cy="6194323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An object (similar to a table) that is based on a result-set of a SQL statement</a:t>
            </a:r>
          </a:p>
          <a:p>
            <a:r>
              <a:rPr lang="en-IN" sz="2800" dirty="0"/>
              <a:t>Used for combining, segregating and protecting data.</a:t>
            </a:r>
          </a:p>
          <a:p>
            <a:r>
              <a:rPr lang="en-IN" sz="2800" dirty="0"/>
              <a:t>Help write clearer, more modular SQL code; hiding complex logic</a:t>
            </a:r>
          </a:p>
          <a:p>
            <a:r>
              <a:rPr lang="en-IN" sz="2800" dirty="0"/>
              <a:t>Types:</a:t>
            </a:r>
          </a:p>
          <a:p>
            <a:pPr lvl="1"/>
            <a:r>
              <a:rPr lang="en-IN" sz="2400" dirty="0"/>
              <a:t>Non-Materialized View</a:t>
            </a:r>
          </a:p>
          <a:p>
            <a:pPr lvl="1"/>
            <a:r>
              <a:rPr lang="en-IN" sz="2400" dirty="0"/>
              <a:t>Materialized View</a:t>
            </a:r>
          </a:p>
          <a:p>
            <a:r>
              <a:rPr lang="en-IN" sz="2800" dirty="0"/>
              <a:t>Sub-Types of views:</a:t>
            </a:r>
          </a:p>
          <a:p>
            <a:pPr lvl="1"/>
            <a:r>
              <a:rPr lang="en-IN" sz="2400" dirty="0"/>
              <a:t>Recursive Views</a:t>
            </a:r>
          </a:p>
          <a:p>
            <a:pPr lvl="2"/>
            <a:r>
              <a:rPr lang="en-IN" sz="2000" dirty="0"/>
              <a:t>ONLY for Non-Materialized Views</a:t>
            </a:r>
          </a:p>
          <a:p>
            <a:pPr lvl="1"/>
            <a:r>
              <a:rPr lang="en-IN" sz="2400" dirty="0"/>
              <a:t>Secure Views</a:t>
            </a:r>
          </a:p>
          <a:p>
            <a:pPr lvl="2"/>
            <a:r>
              <a:rPr lang="en-IN" sz="2000" dirty="0"/>
              <a:t>Supported for both Materialized and Non-Materialized Views</a:t>
            </a:r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798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9B9A91-22AD-4A11-AFF7-5938D3E14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107959"/>
              </p:ext>
            </p:extLst>
          </p:nvPr>
        </p:nvGraphicFramePr>
        <p:xfrm>
          <a:off x="123772" y="228959"/>
          <a:ext cx="11837169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905">
                  <a:extLst>
                    <a:ext uri="{9D8B030D-6E8A-4147-A177-3AD203B41FA5}">
                      <a16:colId xmlns:a16="http://schemas.microsoft.com/office/drawing/2014/main" val="388359727"/>
                    </a:ext>
                  </a:extLst>
                </a:gridCol>
                <a:gridCol w="5099278">
                  <a:extLst>
                    <a:ext uri="{9D8B030D-6E8A-4147-A177-3AD203B41FA5}">
                      <a16:colId xmlns:a16="http://schemas.microsoft.com/office/drawing/2014/main" val="2159780372"/>
                    </a:ext>
                  </a:extLst>
                </a:gridCol>
                <a:gridCol w="1322477">
                  <a:extLst>
                    <a:ext uri="{9D8B030D-6E8A-4147-A177-3AD203B41FA5}">
                      <a16:colId xmlns:a16="http://schemas.microsoft.com/office/drawing/2014/main" val="2041919910"/>
                    </a:ext>
                  </a:extLst>
                </a:gridCol>
                <a:gridCol w="3367509">
                  <a:extLst>
                    <a:ext uri="{9D8B030D-6E8A-4147-A177-3AD203B41FA5}">
                      <a16:colId xmlns:a16="http://schemas.microsoft.com/office/drawing/2014/main" val="166665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Time-Travel </a:t>
                      </a:r>
                    </a:p>
                    <a:p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3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Non-Materialized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Default view 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Named definition of a SQL Query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Results are not-persisted (not materialized)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Query results are obtained at run-time execution of the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View can be based on single or multiple tables and can contain any columns from the tables used in the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</a:t>
                      </a:r>
                    </a:p>
                    <a:p>
                      <a:r>
                        <a:rPr lang="en-IN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 storage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Credits will be accumulated for the Compute utilization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5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Materialized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Results of the view are persisted.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Any changes to the base table will be reflected in the view’s result-set.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Generally used for enhancing performance of queries, for ex: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Materializing the results of complex queries and accessing the MV directly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Views </a:t>
                      </a:r>
                      <a:r>
                        <a:rPr lang="en-IN" b="1" dirty="0"/>
                        <a:t>cannot contain joins to multiple tables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Cannot include ORDER BY, HAVING and GROUPING SETs, ROLLUPs and CUBEs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Cannot include nesting of subqueries.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Storage cost for persisting the data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Credits will be accumulated for the Compute utilization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Credits will be accumulated for MV’s active maintenance (MV refresh)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5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08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9B9A91-22AD-4A11-AFF7-5938D3E14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609863"/>
              </p:ext>
            </p:extLst>
          </p:nvPr>
        </p:nvGraphicFramePr>
        <p:xfrm>
          <a:off x="123772" y="228959"/>
          <a:ext cx="1183716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905">
                  <a:extLst>
                    <a:ext uri="{9D8B030D-6E8A-4147-A177-3AD203B41FA5}">
                      <a16:colId xmlns:a16="http://schemas.microsoft.com/office/drawing/2014/main" val="388359727"/>
                    </a:ext>
                  </a:extLst>
                </a:gridCol>
                <a:gridCol w="5099278">
                  <a:extLst>
                    <a:ext uri="{9D8B030D-6E8A-4147-A177-3AD203B41FA5}">
                      <a16:colId xmlns:a16="http://schemas.microsoft.com/office/drawing/2014/main" val="2159780372"/>
                    </a:ext>
                  </a:extLst>
                </a:gridCol>
                <a:gridCol w="1322477">
                  <a:extLst>
                    <a:ext uri="{9D8B030D-6E8A-4147-A177-3AD203B41FA5}">
                      <a16:colId xmlns:a16="http://schemas.microsoft.com/office/drawing/2014/main" val="2041919910"/>
                    </a:ext>
                  </a:extLst>
                </a:gridCol>
                <a:gridCol w="3367509">
                  <a:extLst>
                    <a:ext uri="{9D8B030D-6E8A-4147-A177-3AD203B41FA5}">
                      <a16:colId xmlns:a16="http://schemas.microsoft.com/office/drawing/2014/main" val="166665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Time-Travel </a:t>
                      </a:r>
                    </a:p>
                    <a:p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3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Non-Materialized and Materialized views can be defined as Secure 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Used to improve data privacy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Used for data sharing (only secure views and secure MVs can be shared using data-sharing)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</a:t>
                      </a:r>
                    </a:p>
                    <a:p>
                      <a:r>
                        <a:rPr lang="en-IN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u="sng" dirty="0"/>
                        <a:t>Non-Materialized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 storage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Credits will be accumulated for the Compute utilization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u="sng" dirty="0"/>
                        <a:t>Materialized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Storage cost for persisting the data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Credits will be accumulated for the Compute utilization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Credits will be accumulated for MV’s active maintenance (MV refresh)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5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Recursive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Only on Non-Materialized 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Generally used for hierarchical queries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</a:t>
                      </a:r>
                    </a:p>
                    <a:p>
                      <a:r>
                        <a:rPr lang="en-IN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 storage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Credits will be accumulated for the Compute utilization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5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279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9119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2E5BCF-B9E8-4AAE-B810-CCEA36C10F31}"/>
              </a:ext>
            </a:extLst>
          </p:cNvPr>
          <p:cNvSpPr txBox="1">
            <a:spLocks/>
          </p:cNvSpPr>
          <p:nvPr/>
        </p:nvSpPr>
        <p:spPr>
          <a:xfrm>
            <a:off x="964949" y="268971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3658002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2539-8B29-40E2-A78D-64343B9F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0"/>
            <a:ext cx="9905999" cy="5931903"/>
          </a:xfrm>
        </p:spPr>
        <p:txBody>
          <a:bodyPr/>
          <a:lstStyle/>
          <a:p>
            <a:r>
              <a:rPr lang="en-US" dirty="0"/>
              <a:t>A point-in-time snapshot of data present in the source object</a:t>
            </a:r>
          </a:p>
          <a:p>
            <a:r>
              <a:rPr lang="en-IN" dirty="0"/>
              <a:t>Objects can be cloned only within the account</a:t>
            </a:r>
          </a:p>
          <a:p>
            <a:r>
              <a:rPr lang="en-IN" dirty="0"/>
              <a:t>Cloning a meta-data only operation</a:t>
            </a:r>
          </a:p>
          <a:p>
            <a:r>
              <a:rPr lang="en-IN" dirty="0"/>
              <a:t>Cloning uses Snowflake’s Time-Travel feature</a:t>
            </a:r>
          </a:p>
          <a:p>
            <a:r>
              <a:rPr lang="en-IN" dirty="0"/>
              <a:t>No new storage created </a:t>
            </a:r>
            <a:r>
              <a:rPr lang="en-IN" b="1" dirty="0"/>
              <a:t>at the time of cloning operations</a:t>
            </a:r>
          </a:p>
          <a:p>
            <a:pPr lvl="1"/>
            <a:r>
              <a:rPr lang="en-IN" dirty="0"/>
              <a:t>Hence, referred to as “Zero-Copy Cloning”</a:t>
            </a:r>
          </a:p>
          <a:p>
            <a:r>
              <a:rPr lang="en-IN" dirty="0"/>
              <a:t>Cloned objects are </a:t>
            </a:r>
            <a:r>
              <a:rPr lang="en-IN" b="1" dirty="0"/>
              <a:t>writable</a:t>
            </a:r>
            <a:r>
              <a:rPr lang="en-IN" dirty="0"/>
              <a:t> &amp;</a:t>
            </a:r>
            <a:r>
              <a:rPr lang="en-US" dirty="0"/>
              <a:t> independent of the source</a:t>
            </a:r>
          </a:p>
          <a:p>
            <a:r>
              <a:rPr lang="en-US" dirty="0"/>
              <a:t>Storage created for cloned objects ONLY when cloned objects are modified</a:t>
            </a:r>
            <a:endParaRPr lang="en-IN" dirty="0"/>
          </a:p>
          <a:p>
            <a:r>
              <a:rPr lang="en-US" dirty="0"/>
              <a:t>Cloning a database will clone all the schemas in the database</a:t>
            </a:r>
          </a:p>
          <a:p>
            <a:r>
              <a:rPr lang="en-US" dirty="0"/>
              <a:t>Cloning a schema will clone all cloneable objects in that schema</a:t>
            </a:r>
            <a:endParaRPr lang="en-IN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27553-7A61-4604-841D-9F5D301F007A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3568811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2539-8B29-40E2-A78D-64343B9F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0"/>
            <a:ext cx="9905999" cy="604684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Cloneable objects</a:t>
            </a:r>
          </a:p>
          <a:p>
            <a:pPr lvl="1"/>
            <a:r>
              <a:rPr lang="en-IN" dirty="0"/>
              <a:t>Database</a:t>
            </a:r>
          </a:p>
          <a:p>
            <a:pPr lvl="1"/>
            <a:r>
              <a:rPr lang="en-IN" dirty="0"/>
              <a:t>Schema</a:t>
            </a:r>
          </a:p>
          <a:p>
            <a:pPr lvl="1"/>
            <a:r>
              <a:rPr lang="en-IN" dirty="0"/>
              <a:t>Tables (ONLY </a:t>
            </a:r>
            <a:r>
              <a:rPr lang="en-IN" b="1" dirty="0"/>
              <a:t>Permanent and Transient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Views (?)</a:t>
            </a:r>
          </a:p>
          <a:p>
            <a:pPr lvl="1"/>
            <a:r>
              <a:rPr lang="en-IN" dirty="0"/>
              <a:t>Stages ( ONLY </a:t>
            </a:r>
            <a:r>
              <a:rPr lang="en-IN" b="1" dirty="0"/>
              <a:t>EXTERNAL Stages and TABLE stages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Pipes</a:t>
            </a:r>
          </a:p>
          <a:p>
            <a:pPr lvl="1"/>
            <a:r>
              <a:rPr lang="en-IN" dirty="0"/>
              <a:t>Streams</a:t>
            </a:r>
          </a:p>
          <a:p>
            <a:pPr lvl="1"/>
            <a:r>
              <a:rPr lang="en-IN" dirty="0"/>
              <a:t>Tasks</a:t>
            </a:r>
          </a:p>
          <a:p>
            <a:pPr lvl="1"/>
            <a:r>
              <a:rPr lang="en-IN" dirty="0"/>
              <a:t>File Format</a:t>
            </a:r>
          </a:p>
          <a:p>
            <a:pPr lvl="1"/>
            <a:r>
              <a:rPr lang="en-IN" dirty="0"/>
              <a:t>Sequence</a:t>
            </a:r>
          </a:p>
          <a:p>
            <a:r>
              <a:rPr lang="en-IN" dirty="0"/>
              <a:t>Non-Cloneable objects</a:t>
            </a:r>
          </a:p>
          <a:p>
            <a:pPr lvl="1"/>
            <a:r>
              <a:rPr lang="en-IN" dirty="0"/>
              <a:t>External Tables</a:t>
            </a:r>
          </a:p>
          <a:p>
            <a:pPr lvl="1"/>
            <a:r>
              <a:rPr lang="en-IN" dirty="0"/>
              <a:t>Internal Stages</a:t>
            </a:r>
          </a:p>
          <a:p>
            <a:pPr lvl="1"/>
            <a:r>
              <a:rPr lang="en-IN" dirty="0"/>
              <a:t>Materialized Views ( Independent MVs cannot be cloned)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27553-7A61-4604-841D-9F5D301F007A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2095987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42611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2E5BCF-B9E8-4AAE-B810-CCEA36C10F31}"/>
              </a:ext>
            </a:extLst>
          </p:cNvPr>
          <p:cNvSpPr txBox="1">
            <a:spLocks/>
          </p:cNvSpPr>
          <p:nvPr/>
        </p:nvSpPr>
        <p:spPr>
          <a:xfrm>
            <a:off x="964949" y="268971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Data sharing</a:t>
            </a:r>
          </a:p>
        </p:txBody>
      </p:sp>
    </p:spTree>
    <p:extLst>
      <p:ext uri="{BB962C8B-B14F-4D97-AF65-F5344CB8AC3E}">
        <p14:creationId xmlns:p14="http://schemas.microsoft.com/office/powerpoint/2010/main" val="266374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9DB6-36D6-400C-BA3B-AAF2D09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936"/>
            <a:ext cx="9905998" cy="696225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8F5B-4F98-401C-B054-2A79644B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576" y="1591899"/>
            <a:ext cx="3098079" cy="696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Snowflake – Founders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ED80D-0B0C-444D-A29B-1DBD2D7FD0C0}"/>
              </a:ext>
            </a:extLst>
          </p:cNvPr>
          <p:cNvSpPr txBox="1">
            <a:spLocks/>
          </p:cNvSpPr>
          <p:nvPr/>
        </p:nvSpPr>
        <p:spPr>
          <a:xfrm>
            <a:off x="892031" y="5508076"/>
            <a:ext cx="9905999" cy="69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Snowflake – What’s in a name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94A18D-E187-4845-8F12-12157E970A47}"/>
              </a:ext>
            </a:extLst>
          </p:cNvPr>
          <p:cNvGrpSpPr/>
          <p:nvPr/>
        </p:nvGrpSpPr>
        <p:grpSpPr>
          <a:xfrm>
            <a:off x="892031" y="2427011"/>
            <a:ext cx="8891659" cy="2658929"/>
            <a:chOff x="892031" y="1845122"/>
            <a:chExt cx="8891659" cy="2658929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6D46895-1AAA-4C7B-B4E8-7265054F394A}"/>
                </a:ext>
              </a:extLst>
            </p:cNvPr>
            <p:cNvSpPr txBox="1">
              <a:spLocks/>
            </p:cNvSpPr>
            <p:nvPr/>
          </p:nvSpPr>
          <p:spPr>
            <a:xfrm>
              <a:off x="892031" y="3807826"/>
              <a:ext cx="2266805" cy="6962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/>
                <a:t>Benoit Dageville</a:t>
              </a:r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5262E6-CDDE-402C-B4C0-AF5249262287}"/>
                </a:ext>
              </a:extLst>
            </p:cNvPr>
            <p:cNvGrpSpPr/>
            <p:nvPr/>
          </p:nvGrpSpPr>
          <p:grpSpPr>
            <a:xfrm>
              <a:off x="1141413" y="1845122"/>
              <a:ext cx="8366125" cy="1676400"/>
              <a:chOff x="1141413" y="1845122"/>
              <a:chExt cx="8366125" cy="167640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4BCF0DA4-2DD5-4291-88A4-50BED59BA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3038" y="1869402"/>
                <a:ext cx="1714500" cy="1652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Benoit Dageville - Snowflake Co-founder, President of Products @ Snowflake  - Crunchbase Person Profile">
                <a:extLst>
                  <a:ext uri="{FF2B5EF4-FFF2-40B4-BE49-F238E27FC236}">
                    <a16:creationId xmlns:a16="http://schemas.microsoft.com/office/drawing/2014/main" id="{C3C9FF96-329C-4A97-BEE9-30B9603FF7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1413" y="1845122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QCon San Francisco | Thierry Cruanes | Co-founder Snowflake Computing  @SnowflakeDB">
                <a:extLst>
                  <a:ext uri="{FF2B5EF4-FFF2-40B4-BE49-F238E27FC236}">
                    <a16:creationId xmlns:a16="http://schemas.microsoft.com/office/drawing/2014/main" id="{8C426DE1-F354-41B1-AD25-0350E702A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912" y="1845122"/>
                <a:ext cx="17145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32D71945-D569-4369-8F1A-877E98119999}"/>
                </a:ext>
              </a:extLst>
            </p:cNvPr>
            <p:cNvSpPr txBox="1">
              <a:spLocks/>
            </p:cNvSpPr>
            <p:nvPr/>
          </p:nvSpPr>
          <p:spPr>
            <a:xfrm>
              <a:off x="4494356" y="3797338"/>
              <a:ext cx="2266805" cy="6962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/>
                <a:t>Thierry </a:t>
              </a:r>
              <a:r>
                <a:rPr lang="en-IN" dirty="0" err="1"/>
                <a:t>Cruanes</a:t>
              </a:r>
              <a:endParaRPr lang="en-US" dirty="0"/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DB0641AB-8269-4A45-B393-C135868F7F25}"/>
                </a:ext>
              </a:extLst>
            </p:cNvPr>
            <p:cNvSpPr txBox="1">
              <a:spLocks/>
            </p:cNvSpPr>
            <p:nvPr/>
          </p:nvSpPr>
          <p:spPr>
            <a:xfrm>
              <a:off x="7516885" y="3797337"/>
              <a:ext cx="2266805" cy="6962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/>
                <a:t>Marcin </a:t>
              </a:r>
              <a:r>
                <a:rPr lang="en-IN" dirty="0" err="1"/>
                <a:t>Zukowski</a:t>
              </a:r>
              <a:endParaRPr lang="en-US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322A6D0-7DB4-49B0-A71F-C67CE6563A9A}"/>
              </a:ext>
            </a:extLst>
          </p:cNvPr>
          <p:cNvSpPr txBox="1">
            <a:spLocks/>
          </p:cNvSpPr>
          <p:nvPr/>
        </p:nvSpPr>
        <p:spPr>
          <a:xfrm>
            <a:off x="1004743" y="838910"/>
            <a:ext cx="4538951" cy="69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dirty="0"/>
              <a:t>Snowflake – Founded in 2012</a:t>
            </a:r>
          </a:p>
        </p:txBody>
      </p:sp>
      <p:pic>
        <p:nvPicPr>
          <p:cNvPr id="21" name="Picture 20" descr="A picture containing water&#10;&#10;Description automatically generated">
            <a:extLst>
              <a:ext uri="{FF2B5EF4-FFF2-40B4-BE49-F238E27FC236}">
                <a16:creationId xmlns:a16="http://schemas.microsoft.com/office/drawing/2014/main" id="{9E2CAC60-39FB-4E3B-884E-8D1C09FBB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580" y="5102330"/>
            <a:ext cx="2321058" cy="130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61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3427553-7A61-4604-841D-9F5D301F007A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sharing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9C6D92B-88DA-4C30-AC7F-EBAD5F18A2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786292"/>
              </p:ext>
            </p:extLst>
          </p:nvPr>
        </p:nvGraphicFramePr>
        <p:xfrm>
          <a:off x="680903" y="712686"/>
          <a:ext cx="10830194" cy="593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889">
                  <a:extLst>
                    <a:ext uri="{9D8B030D-6E8A-4147-A177-3AD203B41FA5}">
                      <a16:colId xmlns:a16="http://schemas.microsoft.com/office/drawing/2014/main" val="2572219502"/>
                    </a:ext>
                  </a:extLst>
                </a:gridCol>
                <a:gridCol w="5098305">
                  <a:extLst>
                    <a:ext uri="{9D8B030D-6E8A-4147-A177-3AD203B41FA5}">
                      <a16:colId xmlns:a16="http://schemas.microsoft.com/office/drawing/2014/main" val="3054286124"/>
                    </a:ext>
                  </a:extLst>
                </a:gridCol>
              </a:tblGrid>
              <a:tr h="7034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Traditional Data Sharing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Snowflake Cloud Data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33782"/>
                  </a:ext>
                </a:extLst>
              </a:tr>
              <a:tr h="861521">
                <a:tc>
                  <a:txBody>
                    <a:bodyPr/>
                    <a:lstStyle/>
                    <a:p>
                      <a:pPr lvl="1"/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providers send data to consumers via “emails” or via FTP / elaborate ETL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Sharing involves </a:t>
                      </a:r>
                      <a:r>
                        <a:rPr lang="en-IN" sz="2000" b="1" dirty="0"/>
                        <a:t>no </a:t>
                      </a:r>
                      <a:r>
                        <a:rPr lang="en-IN" sz="2000" dirty="0"/>
                        <a:t>movement of data and no data duplication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84657"/>
                  </a:ext>
                </a:extLst>
              </a:tr>
              <a:tr h="844577">
                <a:tc>
                  <a:txBody>
                    <a:bodyPr/>
                    <a:lstStyle/>
                    <a:p>
                      <a:pPr lvl="1"/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 is slow,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cumbersome, and costly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Live read-only copies of data shared with consumers </a:t>
                      </a:r>
                      <a:r>
                        <a:rPr lang="en-US" sz="2000" b="1" dirty="0"/>
                        <a:t>without</a:t>
                      </a:r>
                      <a:r>
                        <a:rPr lang="en-US" sz="2000" dirty="0"/>
                        <a:t> any ETL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64274"/>
                  </a:ext>
                </a:extLst>
              </a:tr>
              <a:tr h="884122">
                <a:tc>
                  <a:txBody>
                    <a:bodyPr/>
                    <a:lstStyle/>
                    <a:p>
                      <a:pPr lvl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allows for moving limited amounts of shared data due to network or process restrictions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Any change to data at producer end is reflected immediately (at real-time) at the consumer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349894"/>
                  </a:ext>
                </a:extLst>
              </a:tr>
              <a:tr h="949090">
                <a:tc>
                  <a:txBody>
                    <a:bodyPr/>
                    <a:lstStyle/>
                    <a:p>
                      <a:pPr lvl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Consumer needs to make storage available for the copies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There is no storage cost borne by the consumer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09835"/>
                  </a:ext>
                </a:extLst>
              </a:tr>
              <a:tr h="84457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copies of data available across org.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Opens up opportunities to monetize data as products and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40170"/>
                  </a:ext>
                </a:extLst>
              </a:tr>
              <a:tr h="84457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the data quickly stale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Eliminates data silos and develops a single source of truth for the data in an org.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90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11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C9BA-5180-4CA9-B202-F1CEAA3DC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15820"/>
            <a:ext cx="10809956" cy="6127244"/>
          </a:xfrm>
        </p:spPr>
        <p:txBody>
          <a:bodyPr>
            <a:normAutofit fontScale="92500" lnSpcReduction="20000"/>
          </a:bodyPr>
          <a:lstStyle/>
          <a:p>
            <a:r>
              <a:rPr lang="en-IN" sz="1600"/>
              <a:t>Creating shares is a meta-data only operation</a:t>
            </a:r>
          </a:p>
          <a:p>
            <a:r>
              <a:rPr lang="en-IN" sz="1600"/>
              <a:t>Sharable database objects</a:t>
            </a:r>
          </a:p>
          <a:p>
            <a:pPr lvl="1"/>
            <a:r>
              <a:rPr lang="en-US" sz="1600"/>
              <a:t>Tables</a:t>
            </a:r>
          </a:p>
          <a:p>
            <a:pPr lvl="1"/>
            <a:r>
              <a:rPr lang="en-US" sz="1600"/>
              <a:t>External tables</a:t>
            </a:r>
          </a:p>
          <a:p>
            <a:pPr lvl="1"/>
            <a:r>
              <a:rPr lang="en-US" sz="1600"/>
              <a:t>Secure views</a:t>
            </a:r>
          </a:p>
          <a:p>
            <a:pPr lvl="1"/>
            <a:r>
              <a:rPr lang="en-US" sz="1600"/>
              <a:t>Secure materialized views</a:t>
            </a:r>
          </a:p>
          <a:p>
            <a:pPr lvl="1"/>
            <a:r>
              <a:rPr lang="en-US" sz="1600"/>
              <a:t>Secure UDFs</a:t>
            </a:r>
          </a:p>
          <a:p>
            <a:r>
              <a:rPr lang="en-US" sz="1600"/>
              <a:t>Providers share data and Consumer import the data</a:t>
            </a:r>
          </a:p>
          <a:p>
            <a:r>
              <a:rPr lang="en-US" sz="1600"/>
              <a:t>Shares are created by </a:t>
            </a:r>
          </a:p>
          <a:p>
            <a:pPr lvl="1"/>
            <a:r>
              <a:rPr lang="en-US" sz="1600"/>
              <a:t>ACCOUNTADMIN role or </a:t>
            </a:r>
          </a:p>
          <a:p>
            <a:pPr lvl="1"/>
            <a:r>
              <a:rPr lang="en-US" sz="1600"/>
              <a:t>Role granted the CREATE SHARE global privilege</a:t>
            </a:r>
          </a:p>
          <a:p>
            <a:r>
              <a:rPr lang="en-US" sz="1600"/>
              <a:t>All database objects shared between accounts are read-only</a:t>
            </a:r>
          </a:p>
          <a:p>
            <a:r>
              <a:rPr lang="en-US" sz="1600"/>
              <a:t>Shares are consumed by</a:t>
            </a:r>
          </a:p>
          <a:p>
            <a:pPr lvl="1"/>
            <a:r>
              <a:rPr lang="en-US" sz="1600"/>
              <a:t>ACCOUNTADMIN role or </a:t>
            </a:r>
          </a:p>
          <a:p>
            <a:pPr lvl="1"/>
            <a:r>
              <a:rPr lang="en-US" sz="1600"/>
              <a:t>Roles granted </a:t>
            </a:r>
          </a:p>
          <a:p>
            <a:pPr lvl="2"/>
            <a:r>
              <a:rPr lang="en-US" sz="1400"/>
              <a:t>IMPORT SHARE global privilege</a:t>
            </a:r>
          </a:p>
          <a:p>
            <a:pPr lvl="2"/>
            <a:r>
              <a:rPr lang="en-US" sz="1400"/>
              <a:t>CREATE DATABASE privilege</a:t>
            </a:r>
            <a:endParaRPr lang="en-US" sz="1600"/>
          </a:p>
          <a:p>
            <a:r>
              <a:rPr lang="en-US" sz="1600"/>
              <a:t>Database created on Consumer side from the share is READ-ONLY</a:t>
            </a:r>
          </a:p>
          <a:p>
            <a:pPr lvl="1"/>
            <a:r>
              <a:rPr lang="en-US" sz="1200"/>
              <a:t>No DML statements con be issued on the databases created from the share.</a:t>
            </a:r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E65E20-4A0A-42FE-8A98-8135BBEDB502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shares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D62D3-FB8E-4D2A-BE76-26DE422E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558" y="992605"/>
            <a:ext cx="5654390" cy="30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63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C9BA-5180-4CA9-B202-F1CEAA3DC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62" y="811161"/>
            <a:ext cx="11644900" cy="59319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IN" sz="1900" dirty="0"/>
              <a:t>Direct data sharing between accounts possible</a:t>
            </a:r>
          </a:p>
          <a:p>
            <a:pPr lvl="1"/>
            <a:r>
              <a:rPr lang="en-IN" sz="1700" dirty="0"/>
              <a:t>If one or more accounts in same region and on same cloud provider</a:t>
            </a:r>
          </a:p>
          <a:p>
            <a:pPr lvl="2"/>
            <a:r>
              <a:rPr lang="en-IN" sz="1500" dirty="0"/>
              <a:t>No complex configuration required</a:t>
            </a:r>
          </a:p>
          <a:p>
            <a:pPr lvl="1"/>
            <a:r>
              <a:rPr lang="en-IN" sz="1700" dirty="0"/>
              <a:t>If one or more accounts in different regions or on different cloud providers</a:t>
            </a:r>
          </a:p>
          <a:p>
            <a:pPr lvl="2"/>
            <a:r>
              <a:rPr lang="en-IN" sz="1500" dirty="0"/>
              <a:t>Database replication should be enabled between accounts. (Enterprise Edition + )</a:t>
            </a:r>
          </a:p>
          <a:p>
            <a:r>
              <a:rPr lang="en-IN" sz="1900" dirty="0"/>
              <a:t>One share can contain object(s) from one database in an account</a:t>
            </a:r>
          </a:p>
          <a:p>
            <a:r>
              <a:rPr lang="en-US" sz="1900" dirty="0"/>
              <a:t>Required privileges on share by the providers</a:t>
            </a:r>
          </a:p>
          <a:p>
            <a:pPr lvl="1"/>
            <a:r>
              <a:rPr lang="en-US" sz="1700" b="1" dirty="0"/>
              <a:t>Usage</a:t>
            </a:r>
            <a:r>
              <a:rPr lang="en-US" sz="1700" dirty="0"/>
              <a:t> privilege on database that needs to be shared</a:t>
            </a:r>
          </a:p>
          <a:p>
            <a:pPr lvl="1"/>
            <a:r>
              <a:rPr lang="en-US" sz="1700" b="1" dirty="0"/>
              <a:t>Usage</a:t>
            </a:r>
            <a:r>
              <a:rPr lang="en-US" sz="1700" dirty="0"/>
              <a:t> privilege on schema(s) containing the objects that need to be shared</a:t>
            </a:r>
          </a:p>
          <a:p>
            <a:pPr lvl="1"/>
            <a:r>
              <a:rPr lang="en-US" sz="1700" b="1" dirty="0"/>
              <a:t>SELECT</a:t>
            </a:r>
            <a:r>
              <a:rPr lang="en-US" sz="1700" dirty="0"/>
              <a:t> privilege on specific sharable objects in each shared schema</a:t>
            </a:r>
          </a:p>
          <a:p>
            <a:r>
              <a:rPr lang="en-IN" sz="1900" dirty="0"/>
              <a:t>If shared object (secured view) references objects from other databases in the same account, </a:t>
            </a:r>
          </a:p>
          <a:p>
            <a:pPr lvl="1"/>
            <a:r>
              <a:rPr lang="en-US" sz="1700" dirty="0"/>
              <a:t>Grant the REFERENCE_USAGE privilege on each database referenced by the object</a:t>
            </a:r>
          </a:p>
          <a:p>
            <a:r>
              <a:rPr lang="en-US" sz="1900" dirty="0"/>
              <a:t>So, </a:t>
            </a:r>
            <a:r>
              <a:rPr lang="en-US" sz="1900" b="1" u="sng" dirty="0"/>
              <a:t>what is a SHARE?</a:t>
            </a:r>
          </a:p>
          <a:p>
            <a:pPr lvl="1"/>
            <a:r>
              <a:rPr lang="en-US" sz="1700" dirty="0"/>
              <a:t>The privileges that grant access to the database(s) and the schema containing the objects to share.</a:t>
            </a:r>
          </a:p>
          <a:p>
            <a:pPr lvl="1"/>
            <a:r>
              <a:rPr lang="en-US" sz="1700" dirty="0"/>
              <a:t>The privileges that grant access to the specific objects in the database.</a:t>
            </a:r>
          </a:p>
          <a:p>
            <a:pPr lvl="1"/>
            <a:r>
              <a:rPr lang="en-US" sz="1700" dirty="0"/>
              <a:t>The consumer accounts with which the database and its objects are shared.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E65E20-4A0A-42FE-8A98-8135BBEDB502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shares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FB3616-D56C-4DC1-990A-A0928ED44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40" y="811161"/>
            <a:ext cx="4748465" cy="30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95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4E36E2B-57C5-4CD6-9D48-AD51C69C0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111282"/>
              </p:ext>
            </p:extLst>
          </p:nvPr>
        </p:nvGraphicFramePr>
        <p:xfrm>
          <a:off x="432287" y="811161"/>
          <a:ext cx="1123097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591">
                  <a:extLst>
                    <a:ext uri="{9D8B030D-6E8A-4147-A177-3AD203B41FA5}">
                      <a16:colId xmlns:a16="http://schemas.microsoft.com/office/drawing/2014/main" val="3197840332"/>
                    </a:ext>
                  </a:extLst>
                </a:gridCol>
                <a:gridCol w="4433194">
                  <a:extLst>
                    <a:ext uri="{9D8B030D-6E8A-4147-A177-3AD203B41FA5}">
                      <a16:colId xmlns:a16="http://schemas.microsoft.com/office/drawing/2014/main" val="1546346497"/>
                    </a:ext>
                  </a:extLst>
                </a:gridCol>
                <a:gridCol w="4433194">
                  <a:extLst>
                    <a:ext uri="{9D8B030D-6E8A-4147-A177-3AD203B41FA5}">
                      <a16:colId xmlns:a16="http://schemas.microsoft.com/office/drawing/2014/main" val="10240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Consumers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0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Objects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Own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Only own the databases created from the shares. </a:t>
                      </a:r>
                    </a:p>
                    <a:p>
                      <a:r>
                        <a:rPr lang="en-IN" dirty="0"/>
                        <a:t>No ownership of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0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Storage cost borne by Providers 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 costs for querying the data borne by Consumers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1801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7E65E20-4A0A-42FE-8A98-8135BBEDB502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Shares – responsibilities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E35047-11BD-45F0-B5F9-500559771325}"/>
              </a:ext>
            </a:extLst>
          </p:cNvPr>
          <p:cNvSpPr txBox="1">
            <a:spLocks/>
          </p:cNvSpPr>
          <p:nvPr/>
        </p:nvSpPr>
        <p:spPr>
          <a:xfrm>
            <a:off x="1141413" y="2894275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Shares – Account Types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BE5FC6A9-7918-40F7-B3A7-202B9BA60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480765"/>
              </p:ext>
            </p:extLst>
          </p:nvPr>
        </p:nvGraphicFramePr>
        <p:xfrm>
          <a:off x="432286" y="3590500"/>
          <a:ext cx="11454913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69">
                  <a:extLst>
                    <a:ext uri="{9D8B030D-6E8A-4147-A177-3AD203B41FA5}">
                      <a16:colId xmlns:a16="http://schemas.microsoft.com/office/drawing/2014/main" val="3197840332"/>
                    </a:ext>
                  </a:extLst>
                </a:gridCol>
                <a:gridCol w="4886580">
                  <a:extLst>
                    <a:ext uri="{9D8B030D-6E8A-4147-A177-3AD203B41FA5}">
                      <a16:colId xmlns:a16="http://schemas.microsoft.com/office/drawing/2014/main" val="1546346497"/>
                    </a:ext>
                  </a:extLst>
                </a:gridCol>
                <a:gridCol w="5416964">
                  <a:extLst>
                    <a:ext uri="{9D8B030D-6E8A-4147-A177-3AD203B41FA5}">
                      <a16:colId xmlns:a16="http://schemas.microsoft.com/office/drawing/2014/main" val="10240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Snowflake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Non-Snowflake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0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Providers and Consumers have Snowflake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Providers have snowflake accounts.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Consumers do not have snowflake accounts.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These accounts are called “</a:t>
                      </a:r>
                      <a:r>
                        <a:rPr lang="en-IN" b="1" dirty="0"/>
                        <a:t>READER</a:t>
                      </a:r>
                      <a:r>
                        <a:rPr lang="en-IN" dirty="0"/>
                        <a:t>” accounts.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READER accounts belong to the Providers who created them.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0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Storage cost borne by Providers alone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Compute costs for querying the data by Consumers, borne by Consumers.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Storage cost borne by Providers alone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Compute costs for querying the data by READER accounts, borne by Providers.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1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177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5787014-45A4-4099-9FD9-0D3BF0FCE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948471"/>
              </p:ext>
            </p:extLst>
          </p:nvPr>
        </p:nvGraphicFramePr>
        <p:xfrm>
          <a:off x="1141411" y="943203"/>
          <a:ext cx="9906000" cy="556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7719556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437284866"/>
                    </a:ext>
                  </a:extLst>
                </a:gridCol>
              </a:tblGrid>
              <a:tr h="59370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Cloning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Data -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8449"/>
                  </a:ext>
                </a:extLst>
              </a:tr>
              <a:tr h="514547">
                <a:tc>
                  <a:txBody>
                    <a:bodyPr/>
                    <a:lstStyle/>
                    <a:p>
                      <a:r>
                        <a:rPr lang="en-IN" sz="2000" dirty="0"/>
                        <a:t>Point-in-time snapshot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74903"/>
                  </a:ext>
                </a:extLst>
              </a:tr>
              <a:tr h="514547">
                <a:tc>
                  <a:txBody>
                    <a:bodyPr/>
                    <a:lstStyle/>
                    <a:p>
                      <a:r>
                        <a:rPr lang="en-IN" sz="2000" dirty="0"/>
                        <a:t>Cloning is only within the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Sharing is across 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76004"/>
                  </a:ext>
                </a:extLst>
              </a:tr>
              <a:tr h="514547">
                <a:tc>
                  <a:txBody>
                    <a:bodyPr/>
                    <a:lstStyle/>
                    <a:p>
                      <a:r>
                        <a:rPr lang="en-IN" sz="2000" dirty="0"/>
                        <a:t>Cloned objects are writable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Shared objects are read-only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3590"/>
                  </a:ext>
                </a:extLst>
              </a:tr>
              <a:tr h="1306157">
                <a:tc>
                  <a:txBody>
                    <a:bodyPr/>
                    <a:lstStyle/>
                    <a:p>
                      <a:r>
                        <a:rPr lang="en-IN" sz="2000" dirty="0"/>
                        <a:t>Source objects and Cloned objects have independent life-cycle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Shared objects belong to producers and valid till consumer has the viewing privileges on the shard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97896"/>
                  </a:ext>
                </a:extLst>
              </a:tr>
              <a:tr h="910352">
                <a:tc>
                  <a:txBody>
                    <a:bodyPr/>
                    <a:lstStyle/>
                    <a:p>
                      <a:r>
                        <a:rPr lang="en-IN" sz="2000" dirty="0"/>
                        <a:t>New changes to the source objects are NOT reflected in cloned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Any changes to data in shared objects are instantaneously  available to consumers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55062"/>
                  </a:ext>
                </a:extLst>
              </a:tr>
              <a:tr h="514547">
                <a:tc>
                  <a:txBody>
                    <a:bodyPr/>
                    <a:lstStyle/>
                    <a:p>
                      <a:r>
                        <a:rPr lang="en-IN" sz="2000" dirty="0"/>
                        <a:t>Cloned objects can be further cloned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Shared objects cannot be cloned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49100"/>
                  </a:ext>
                </a:extLst>
              </a:tr>
              <a:tr h="514547">
                <a:tc>
                  <a:txBody>
                    <a:bodyPr/>
                    <a:lstStyle/>
                    <a:p>
                      <a:r>
                        <a:rPr lang="en-IN" sz="2000" dirty="0"/>
                        <a:t>Used in conjunction with </a:t>
                      </a:r>
                      <a:r>
                        <a:rPr lang="en-IN" sz="2000" dirty="0" err="1"/>
                        <a:t>Devops</a:t>
                      </a:r>
                      <a:r>
                        <a:rPr lang="en-IN" sz="2000" dirty="0"/>
                        <a:t> and agile software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Used to eliminate the need to build redundant &amp; complex data movement pipelines.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5849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190B8E3-E01F-47C8-98DE-BCA531118CAB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Difference between Data sharing &amp; Cloning</a:t>
            </a:r>
          </a:p>
        </p:txBody>
      </p:sp>
    </p:spTree>
    <p:extLst>
      <p:ext uri="{BB962C8B-B14F-4D97-AF65-F5344CB8AC3E}">
        <p14:creationId xmlns:p14="http://schemas.microsoft.com/office/powerpoint/2010/main" val="3725991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270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3FF1A-F764-49C0-A125-1B076CED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71804"/>
            <a:ext cx="9905999" cy="6071260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/>
              <a:t>Automating </a:t>
            </a:r>
            <a:r>
              <a:rPr lang="en-US" sz="2600" dirty="0"/>
              <a:t>many of the manual steps involved in transforming data</a:t>
            </a:r>
          </a:p>
          <a:p>
            <a:r>
              <a:rPr lang="en-US" sz="2600" dirty="0"/>
              <a:t>Optimizing continuous data loads</a:t>
            </a:r>
          </a:p>
          <a:p>
            <a:r>
              <a:rPr lang="en-IN" sz="2600" dirty="0"/>
              <a:t>Common Use Case:</a:t>
            </a:r>
          </a:p>
          <a:p>
            <a:pPr lvl="1"/>
            <a:r>
              <a:rPr lang="en-IN" sz="2200" dirty="0"/>
              <a:t>Loading “raw” data into “temporary” staging table</a:t>
            </a:r>
          </a:p>
          <a:p>
            <a:pPr lvl="1"/>
            <a:r>
              <a:rPr lang="en-IN" sz="2200" dirty="0"/>
              <a:t>Transforming data using series of SQL </a:t>
            </a:r>
            <a:r>
              <a:rPr lang="en-IN" sz="2200" dirty="0" err="1"/>
              <a:t>stmts</a:t>
            </a:r>
            <a:endParaRPr lang="en-IN" sz="2200" dirty="0"/>
          </a:p>
          <a:p>
            <a:pPr lvl="1"/>
            <a:r>
              <a:rPr lang="en-IN" sz="2200" dirty="0"/>
              <a:t>Automating the above processes to execute frequently</a:t>
            </a:r>
          </a:p>
          <a:p>
            <a:r>
              <a:rPr lang="en-IN" sz="2600" dirty="0"/>
              <a:t>Features of Data Pipelines</a:t>
            </a:r>
          </a:p>
          <a:p>
            <a:pPr lvl="1"/>
            <a:r>
              <a:rPr lang="en-IN" sz="2200" dirty="0"/>
              <a:t>Continuous Data Loading</a:t>
            </a:r>
          </a:p>
          <a:p>
            <a:pPr lvl="2"/>
            <a:r>
              <a:rPr lang="en-IN" sz="2200" dirty="0" err="1"/>
              <a:t>Snowpipe</a:t>
            </a:r>
            <a:endParaRPr lang="en-IN" sz="2200" dirty="0"/>
          </a:p>
          <a:p>
            <a:pPr lvl="2"/>
            <a:r>
              <a:rPr lang="en-IN" sz="2200" dirty="0"/>
              <a:t>Snowflake Connector for Kafka</a:t>
            </a:r>
          </a:p>
          <a:p>
            <a:pPr lvl="2"/>
            <a:r>
              <a:rPr lang="en-IN" sz="2200" dirty="0"/>
              <a:t>3</a:t>
            </a:r>
            <a:r>
              <a:rPr lang="en-IN" sz="2200" baseline="30000" dirty="0"/>
              <a:t>rd</a:t>
            </a:r>
            <a:r>
              <a:rPr lang="en-IN" sz="2200" dirty="0"/>
              <a:t> Party Data Integration Tools</a:t>
            </a:r>
          </a:p>
          <a:p>
            <a:pPr lvl="1"/>
            <a:r>
              <a:rPr lang="en-IN" sz="2200" dirty="0"/>
              <a:t>Change Data Tracking</a:t>
            </a:r>
          </a:p>
          <a:p>
            <a:pPr lvl="2"/>
            <a:r>
              <a:rPr lang="en-IN" sz="2200" dirty="0"/>
              <a:t>Snowflake Streams</a:t>
            </a:r>
          </a:p>
          <a:p>
            <a:pPr lvl="1"/>
            <a:r>
              <a:rPr lang="en-IN" sz="2200" dirty="0"/>
              <a:t>Recurring Tasks</a:t>
            </a:r>
          </a:p>
          <a:p>
            <a:pPr lvl="2"/>
            <a:r>
              <a:rPr lang="en-IN" sz="2200" dirty="0"/>
              <a:t>Snowflake Tasks</a:t>
            </a:r>
            <a:endParaRPr lang="en-IN" sz="1900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03C84A-050E-4D3B-8AB0-F1A329A6F6EA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Continuous Data Pipelines</a:t>
            </a:r>
          </a:p>
        </p:txBody>
      </p:sp>
    </p:spTree>
    <p:extLst>
      <p:ext uri="{BB962C8B-B14F-4D97-AF65-F5344CB8AC3E}">
        <p14:creationId xmlns:p14="http://schemas.microsoft.com/office/powerpoint/2010/main" val="4141794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5973286-9032-4B71-B32E-791CA4A20E86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Continuous Data Pipelines – Use case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6DA03E-CB1A-411C-85DC-BB977F8FE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219A62-E639-4328-8630-4CE33E4B1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30" y="1002294"/>
            <a:ext cx="9666515" cy="53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93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1E1F2-9572-49AC-99C7-0E1DAD2C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7" y="811160"/>
            <a:ext cx="10935477" cy="5533655"/>
          </a:xfrm>
        </p:spPr>
        <p:txBody>
          <a:bodyPr>
            <a:normAutofit/>
          </a:bodyPr>
          <a:lstStyle/>
          <a:p>
            <a:r>
              <a:rPr lang="en-US" sz="2800" dirty="0"/>
              <a:t>Snowflake’s serverless service</a:t>
            </a:r>
          </a:p>
          <a:p>
            <a:r>
              <a:rPr lang="en-US" sz="2800" dirty="0"/>
              <a:t>Loads data from files as soon as they are available in a stage</a:t>
            </a:r>
          </a:p>
          <a:p>
            <a:pPr lvl="1"/>
            <a:r>
              <a:rPr lang="en-US" sz="2400" dirty="0"/>
              <a:t>Both internal stage and external stage</a:t>
            </a:r>
          </a:p>
          <a:p>
            <a:r>
              <a:rPr lang="en-US" sz="2800" dirty="0"/>
              <a:t>The data is loaded according to the COPY statement defined in a referenced pipe</a:t>
            </a:r>
            <a:endParaRPr lang="en-US" sz="2400" dirty="0"/>
          </a:p>
          <a:p>
            <a:r>
              <a:rPr lang="en-IN" sz="2800" dirty="0"/>
              <a:t>Various ways of invoking </a:t>
            </a:r>
            <a:r>
              <a:rPr lang="en-IN" sz="2800" dirty="0" err="1"/>
              <a:t>Snowpipe</a:t>
            </a:r>
            <a:r>
              <a:rPr lang="en-IN" sz="2800" dirty="0"/>
              <a:t>:</a:t>
            </a:r>
          </a:p>
          <a:p>
            <a:pPr lvl="1"/>
            <a:r>
              <a:rPr lang="en-US" sz="2400" dirty="0"/>
              <a:t>Using cloud messaging (example: Amazon SQS or Amazon SNS) </a:t>
            </a:r>
          </a:p>
          <a:p>
            <a:pPr lvl="2"/>
            <a:r>
              <a:rPr lang="en-US" sz="2200" dirty="0"/>
              <a:t>Continuously loads micro-batches of data from an external stage location (Amazon S3, Google Cloud Storage, or Microsoft Azure) into a staging table</a:t>
            </a:r>
          </a:p>
          <a:p>
            <a:pPr lvl="1"/>
            <a:r>
              <a:rPr lang="en-IN" sz="2400" dirty="0"/>
              <a:t>Using </a:t>
            </a:r>
            <a:r>
              <a:rPr lang="en-IN" sz="2400" dirty="0" err="1"/>
              <a:t>Snowpipe</a:t>
            </a:r>
            <a:r>
              <a:rPr lang="en-IN" sz="2400" dirty="0"/>
              <a:t> REST endpoints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50BE57-0AD6-4DA7-9FFA-28853C7F9E74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snowpipe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623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BF35CA8-6EE7-48C0-881A-E1B9D4924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59626"/>
              </p:ext>
            </p:extLst>
          </p:nvPr>
        </p:nvGraphicFramePr>
        <p:xfrm>
          <a:off x="335903" y="691249"/>
          <a:ext cx="11719251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521">
                  <a:extLst>
                    <a:ext uri="{9D8B030D-6E8A-4147-A177-3AD203B41FA5}">
                      <a16:colId xmlns:a16="http://schemas.microsoft.com/office/drawing/2014/main" val="1860719393"/>
                    </a:ext>
                  </a:extLst>
                </a:gridCol>
                <a:gridCol w="4857865">
                  <a:extLst>
                    <a:ext uri="{9D8B030D-6E8A-4147-A177-3AD203B41FA5}">
                      <a16:colId xmlns:a16="http://schemas.microsoft.com/office/drawing/2014/main" val="3682808890"/>
                    </a:ext>
                  </a:extLst>
                </a:gridCol>
                <a:gridCol w="4857865">
                  <a:extLst>
                    <a:ext uri="{9D8B030D-6E8A-4147-A177-3AD203B41FA5}">
                      <a16:colId xmlns:a16="http://schemas.microsoft.com/office/drawing/2014/main" val="233153152"/>
                    </a:ext>
                  </a:extLst>
                </a:gridCol>
              </a:tblGrid>
              <a:tr h="42821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Bulk Data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Snowpipe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43588"/>
                  </a:ext>
                </a:extLst>
              </a:tr>
              <a:tr h="1227553">
                <a:tc>
                  <a:txBody>
                    <a:bodyPr/>
                    <a:lstStyle/>
                    <a:p>
                      <a:r>
                        <a:rPr lang="en-IN" sz="2000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Relies on various security options provided by client, such as username and password, public-private key pair with RSA encryption, SSO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ONLY FOR REST endpoints:</a:t>
                      </a:r>
                    </a:p>
                    <a:p>
                      <a:r>
                        <a:rPr lang="en-IN" sz="2000" dirty="0"/>
                        <a:t>Requires key-pair authentication with JWT using public-private key pair with RSA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66204"/>
                  </a:ext>
                </a:extLst>
              </a:tr>
              <a:tr h="656598">
                <a:tc>
                  <a:txBody>
                    <a:bodyPr/>
                    <a:lstStyle/>
                    <a:p>
                      <a:r>
                        <a:rPr lang="en-IN" sz="2000" dirty="0"/>
                        <a:t>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Requires user specified warehouse to execute the COPY 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Uses Snowflake supplied compute resources (serverless compute)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667186"/>
                  </a:ext>
                </a:extLst>
              </a:tr>
              <a:tr h="1513031">
                <a:tc>
                  <a:txBody>
                    <a:bodyPr/>
                    <a:lstStyle/>
                    <a:p>
                      <a:r>
                        <a:rPr lang="en-IN" sz="20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Credits accumulated for the amount of time each warehouse is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Credits accumulated according to the actual compute resources used within Snowflake warehouse while loading files.</a:t>
                      </a:r>
                    </a:p>
                    <a:p>
                      <a:r>
                        <a:rPr lang="en-IN" sz="2000" dirty="0"/>
                        <a:t>There is an additional overhead for maintaining the queue for files to be loaded.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62245"/>
                  </a:ext>
                </a:extLst>
              </a:tr>
              <a:tr h="942076">
                <a:tc>
                  <a:txBody>
                    <a:bodyPr/>
                    <a:lstStyle/>
                    <a:p>
                      <a:r>
                        <a:rPr lang="en-IN" sz="2000" dirty="0"/>
                        <a:t>Load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Stored in metadata of target table for 64 days and is available on completion of the COPY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Stored in metadata of pipe for 14 days. Must be requested via a REST endpoint, SQL table function or </a:t>
                      </a:r>
                      <a:r>
                        <a:rPr lang="en-IN" sz="2000" dirty="0" err="1"/>
                        <a:t>account_usage</a:t>
                      </a:r>
                      <a:r>
                        <a:rPr lang="en-IN" sz="2000" dirty="0"/>
                        <a:t>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04024"/>
                  </a:ext>
                </a:extLst>
              </a:tr>
              <a:tr h="942076">
                <a:tc>
                  <a:txBody>
                    <a:bodyPr/>
                    <a:lstStyle/>
                    <a:p>
                      <a:r>
                        <a:rPr lang="en-IN" sz="2000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Loads are performed in single transaction.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Loads are combined or split into a single or multiple transactions based on the number and size of the rows in each data file.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6213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C525117-ACBA-42D2-80C7-289F6CC98FC4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Difference between bulk loading and </a:t>
            </a:r>
            <a:r>
              <a:rPr lang="en-IN" dirty="0" err="1"/>
              <a:t>snowpipe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80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7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8F5B-4F98-401C-B054-2A79644B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99" y="1470025"/>
            <a:ext cx="4401896" cy="45164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Pure Software-as-a-Service (SaaS) Experience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Relational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Semi-Structured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Elastic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Highly Available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Durable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Cost-efficient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Secure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  <p:grpSp>
        <p:nvGrpSpPr>
          <p:cNvPr id="172" name="Group 17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40" name="Title 1">
            <a:extLst>
              <a:ext uri="{FF2B5EF4-FFF2-40B4-BE49-F238E27FC236}">
                <a16:creationId xmlns:a16="http://schemas.microsoft.com/office/drawing/2014/main" id="{EAAA3C2F-7DF0-4B0C-87D0-4CEF362DFEAF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Overview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AF49165-A6A2-4AE3-86EE-AB02DEB19D91}"/>
              </a:ext>
            </a:extLst>
          </p:cNvPr>
          <p:cNvGrpSpPr/>
          <p:nvPr/>
        </p:nvGrpSpPr>
        <p:grpSpPr>
          <a:xfrm>
            <a:off x="4678362" y="1106401"/>
            <a:ext cx="7213600" cy="5556204"/>
            <a:chOff x="1596571" y="246743"/>
            <a:chExt cx="7213600" cy="5556204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56C0DB2-094D-409C-93B1-80C83587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96571" y="246743"/>
              <a:ext cx="7213600" cy="5556204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3" name="Picture 24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AEC9F8C-A493-487C-B27F-C783E279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4758" y="497678"/>
              <a:ext cx="6639168" cy="5048206"/>
            </a:xfrm>
            <a:prstGeom prst="round2DiagRect">
              <a:avLst>
                <a:gd name="adj1" fmla="val 5608"/>
                <a:gd name="adj2" fmla="val 0"/>
              </a:avLst>
            </a:prstGeom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36" name="Picture 135" descr="A close up of a device&#10;&#10;Description automatically generated">
            <a:extLst>
              <a:ext uri="{FF2B5EF4-FFF2-40B4-BE49-F238E27FC236}">
                <a16:creationId xmlns:a16="http://schemas.microsoft.com/office/drawing/2014/main" id="{E31163CB-9C59-4050-B571-554206165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8677" y="1420576"/>
            <a:ext cx="6534912" cy="48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D2AE-7167-4202-A8F2-625C24CAF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7159"/>
            <a:ext cx="12017829" cy="6438123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A Stream object </a:t>
            </a:r>
          </a:p>
          <a:p>
            <a:pPr lvl="1"/>
            <a:r>
              <a:rPr lang="en-IN" dirty="0"/>
              <a:t>Records delta of DML operations on a table</a:t>
            </a:r>
          </a:p>
          <a:p>
            <a:pPr lvl="1"/>
            <a:r>
              <a:rPr lang="en-IN" dirty="0"/>
              <a:t>Allows querying and consuming a set of changes to a table, at row level, between two transactional points of time</a:t>
            </a:r>
          </a:p>
          <a:p>
            <a:pPr lvl="2"/>
            <a:r>
              <a:rPr lang="en-IN" dirty="0"/>
              <a:t>Uses Snowflake’s Time-Travel feature to accomplish this</a:t>
            </a:r>
          </a:p>
          <a:p>
            <a:pPr lvl="1"/>
            <a:r>
              <a:rPr lang="en-IN" dirty="0"/>
              <a:t>Maintains an offset from the point when the stream was last consumed by a DML statement</a:t>
            </a:r>
          </a:p>
          <a:p>
            <a:pPr lvl="1"/>
            <a:r>
              <a:rPr lang="en-IN" dirty="0"/>
              <a:t>Allows querying of data by multiple statements within a single transaction</a:t>
            </a:r>
          </a:p>
          <a:p>
            <a:pPr lvl="1"/>
            <a:r>
              <a:rPr lang="en-IN" dirty="0"/>
              <a:t>Is populated for DELETE, INSERT and UPDATE statements on the table</a:t>
            </a:r>
          </a:p>
          <a:p>
            <a:pPr lvl="1"/>
            <a:r>
              <a:rPr lang="en-IN" dirty="0"/>
              <a:t>Has three metadata columns for identifying the type of DML operation</a:t>
            </a:r>
          </a:p>
          <a:p>
            <a:pPr lvl="2"/>
            <a:r>
              <a:rPr lang="en-IN" sz="2000" dirty="0"/>
              <a:t>METADATA$ACTION : (INSERT / DELETE)</a:t>
            </a:r>
          </a:p>
          <a:p>
            <a:pPr lvl="2"/>
            <a:r>
              <a:rPr lang="en-IN" sz="2000" dirty="0"/>
              <a:t>METADATA$ISUPDATE: : ( FALSE for Direct INSERT or UPDATE,  TRUE for UPDATES)</a:t>
            </a:r>
          </a:p>
          <a:p>
            <a:pPr lvl="2"/>
            <a:r>
              <a:rPr lang="en-IN" sz="2000" dirty="0"/>
              <a:t>METADATA$ROW_ID : Unique identifier for the record</a:t>
            </a:r>
          </a:p>
          <a:p>
            <a:pPr lvl="1"/>
            <a:r>
              <a:rPr lang="en-IN" dirty="0"/>
              <a:t>Types of Streams</a:t>
            </a:r>
          </a:p>
          <a:p>
            <a:pPr lvl="2"/>
            <a:r>
              <a:rPr lang="en-IN" dirty="0"/>
              <a:t>Standard =&gt; Captures all DML Operations</a:t>
            </a:r>
          </a:p>
          <a:p>
            <a:pPr lvl="2"/>
            <a:r>
              <a:rPr lang="en-IN" dirty="0"/>
              <a:t>Append-Only =&gt; Captures only INSERT Operations</a:t>
            </a:r>
          </a:p>
          <a:p>
            <a:pPr lvl="2"/>
            <a:r>
              <a:rPr lang="en-IN" dirty="0"/>
              <a:t>Insert- Only =&gt; Only on External Tables. </a:t>
            </a:r>
          </a:p>
          <a:p>
            <a:pPr lvl="2"/>
            <a:endParaRPr lang="en-IN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46D1B8-A3A4-406A-B31F-36B1ED48AA98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1700484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D2AE-7167-4202-A8F2-625C24CAF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8" y="744453"/>
            <a:ext cx="12042712" cy="2684547"/>
          </a:xfrm>
        </p:spPr>
        <p:txBody>
          <a:bodyPr>
            <a:normAutofit/>
          </a:bodyPr>
          <a:lstStyle/>
          <a:p>
            <a:r>
              <a:rPr lang="en-US" sz="2800" dirty="0"/>
              <a:t>A task object </a:t>
            </a:r>
          </a:p>
          <a:p>
            <a:pPr lvl="1"/>
            <a:r>
              <a:rPr lang="en-US" sz="2400" dirty="0"/>
              <a:t>Defines a recurring schedule for executing </a:t>
            </a:r>
            <a:r>
              <a:rPr lang="en-US" sz="2400" b="1" u="sng" dirty="0"/>
              <a:t>a SQL statement</a:t>
            </a:r>
            <a:r>
              <a:rPr lang="en-US" sz="2400" dirty="0"/>
              <a:t> or </a:t>
            </a:r>
            <a:r>
              <a:rPr lang="en-US" sz="2400" b="1" u="sng" dirty="0"/>
              <a:t>a stored procedure</a:t>
            </a:r>
          </a:p>
          <a:p>
            <a:pPr lvl="1"/>
            <a:r>
              <a:rPr lang="en-US" sz="2400" dirty="0"/>
              <a:t>Can work in conjunction with Streams to a provide a convenient way to transform data</a:t>
            </a:r>
          </a:p>
          <a:p>
            <a:pPr lvl="1"/>
            <a:r>
              <a:rPr lang="en-US" sz="2400" dirty="0"/>
              <a:t>Can be chained with other task for successive execution to support a complex periodic processing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46D1B8-A3A4-406A-B31F-36B1ED48AA98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Tasks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7BB7D7-05D4-4DBB-AFB7-282321641B89}"/>
              </a:ext>
            </a:extLst>
          </p:cNvPr>
          <p:cNvGrpSpPr/>
          <p:nvPr/>
        </p:nvGrpSpPr>
        <p:grpSpPr>
          <a:xfrm>
            <a:off x="1884784" y="2841272"/>
            <a:ext cx="5934270" cy="1991986"/>
            <a:chOff x="3032449" y="4606353"/>
            <a:chExt cx="3890864" cy="20600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853B599-9BD2-4F48-A0F7-26C4E7204E5E}"/>
                </a:ext>
              </a:extLst>
            </p:cNvPr>
            <p:cNvSpPr/>
            <p:nvPr/>
          </p:nvSpPr>
          <p:spPr>
            <a:xfrm>
              <a:off x="5001208" y="4606353"/>
              <a:ext cx="914400" cy="485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Root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2384B1F-D0BA-4D4B-A7D0-FED3545CAD48}"/>
                </a:ext>
              </a:extLst>
            </p:cNvPr>
            <p:cNvSpPr/>
            <p:nvPr/>
          </p:nvSpPr>
          <p:spPr>
            <a:xfrm>
              <a:off x="4086808" y="5147529"/>
              <a:ext cx="914400" cy="485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Task1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C6B7A65-D13B-403F-9B35-DE9ADC736577}"/>
                </a:ext>
              </a:extLst>
            </p:cNvPr>
            <p:cNvSpPr/>
            <p:nvPr/>
          </p:nvSpPr>
          <p:spPr>
            <a:xfrm>
              <a:off x="6008913" y="5168136"/>
              <a:ext cx="914400" cy="485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Task 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347B3A-7127-4292-8618-D791EDF69907}"/>
                </a:ext>
              </a:extLst>
            </p:cNvPr>
            <p:cNvSpPr/>
            <p:nvPr/>
          </p:nvSpPr>
          <p:spPr>
            <a:xfrm>
              <a:off x="3032449" y="5847325"/>
              <a:ext cx="914400" cy="485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Task 1-1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06863A-4844-4DCE-8171-3D69980CB902}"/>
                </a:ext>
              </a:extLst>
            </p:cNvPr>
            <p:cNvSpPr/>
            <p:nvPr/>
          </p:nvSpPr>
          <p:spPr>
            <a:xfrm>
              <a:off x="5120952" y="5863940"/>
              <a:ext cx="914400" cy="485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Task 1-2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A82CCD-18C3-4328-8162-FED219B5D57A}"/>
                </a:ext>
              </a:extLst>
            </p:cNvPr>
            <p:cNvSpPr/>
            <p:nvPr/>
          </p:nvSpPr>
          <p:spPr>
            <a:xfrm>
              <a:off x="6001107" y="6181181"/>
              <a:ext cx="914400" cy="485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Task 2-1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82D8C0A-C015-4335-A6F5-C449EC1D0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6995" y="5112152"/>
              <a:ext cx="457200" cy="2985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75AF28-70FF-49D6-831E-C093C1F6D5A9}"/>
                </a:ext>
              </a:extLst>
            </p:cNvPr>
            <p:cNvCxnSpPr>
              <a:cxnSpLocks/>
            </p:cNvCxnSpPr>
            <p:nvPr/>
          </p:nvCxnSpPr>
          <p:spPr>
            <a:xfrm>
              <a:off x="5533054" y="5129840"/>
              <a:ext cx="502298" cy="26028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C991AD-A19F-4CD2-9FEC-96CD78914DA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3940628" y="5632721"/>
              <a:ext cx="603380" cy="5111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023BF7-6514-45FC-ACB9-8C70CE662B6E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4606973" y="5632721"/>
              <a:ext cx="513979" cy="47381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B81E3D-9623-4680-965A-02A67301DF1E}"/>
                </a:ext>
              </a:extLst>
            </p:cNvPr>
            <p:cNvCxnSpPr>
              <a:cxnSpLocks/>
              <a:stCxn id="8" idx="4"/>
              <a:endCxn id="16" idx="0"/>
            </p:cNvCxnSpPr>
            <p:nvPr/>
          </p:nvCxnSpPr>
          <p:spPr>
            <a:xfrm flipH="1">
              <a:off x="6458307" y="5653328"/>
              <a:ext cx="7806" cy="5278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0DD69C4-ADE0-41CC-9A54-C6C25A7F2BF4}"/>
              </a:ext>
            </a:extLst>
          </p:cNvPr>
          <p:cNvSpPr txBox="1">
            <a:spLocks/>
          </p:cNvSpPr>
          <p:nvPr/>
        </p:nvSpPr>
        <p:spPr>
          <a:xfrm>
            <a:off x="219270" y="3417122"/>
            <a:ext cx="12042712" cy="3325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400" dirty="0"/>
          </a:p>
          <a:p>
            <a:pPr lvl="1"/>
            <a:endParaRPr lang="en-IN" sz="2400" dirty="0"/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Uses user-defined compute resource to execute the SQL provided in its definition</a:t>
            </a:r>
          </a:p>
          <a:p>
            <a:pPr lvl="1"/>
            <a:r>
              <a:rPr lang="en-IN" sz="2400" dirty="0"/>
              <a:t>Can check if there is data in the stream before it can start processing, thus saving cost</a:t>
            </a:r>
          </a:p>
          <a:p>
            <a:pPr lvl="2"/>
            <a:r>
              <a:rPr lang="en-IN" sz="2000" dirty="0"/>
              <a:t>Supports only  </a:t>
            </a:r>
            <a:r>
              <a:rPr lang="en-IN" sz="2000" b="1" dirty="0"/>
              <a:t>SYSTEM$STREAM_HAS_DATA condition currently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5745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73159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AA58-D8C9-4CA0-A18A-F5205A23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1"/>
            <a:ext cx="10761830" cy="3215408"/>
          </a:xfrm>
        </p:spPr>
        <p:txBody>
          <a:bodyPr/>
          <a:lstStyle/>
          <a:p>
            <a:r>
              <a:rPr lang="en-US" dirty="0"/>
              <a:t>Column-level security feature that uses masking policies to selectively mask data at query time</a:t>
            </a:r>
          </a:p>
          <a:p>
            <a:r>
              <a:rPr lang="en-US" dirty="0"/>
              <a:t>Apply a policy to multiple table / view columns across databases</a:t>
            </a:r>
          </a:p>
          <a:p>
            <a:r>
              <a:rPr lang="en-US" dirty="0"/>
              <a:t>This feature can prohibit privileged users with ACCOUNTADMIN or SECURITYADMIN roles from unnecessarily viewing data</a:t>
            </a:r>
          </a:p>
          <a:p>
            <a:r>
              <a:rPr lang="en-IN" dirty="0"/>
              <a:t>Supports easy masking of data before sharing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A757D1-2710-498A-89D0-9B5A24DA1443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Column Data Masking</a:t>
            </a:r>
          </a:p>
        </p:txBody>
      </p:sp>
    </p:spTree>
    <p:extLst>
      <p:ext uri="{BB962C8B-B14F-4D97-AF65-F5344CB8AC3E}">
        <p14:creationId xmlns:p14="http://schemas.microsoft.com/office/powerpoint/2010/main" val="40541640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48730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4493-BED6-4513-B999-4DF08F9A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97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Performance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7377217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2CF0-BFEC-4812-89A6-EF8247D5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6224"/>
            <a:ext cx="11582400" cy="604684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Clustering =&gt; O</a:t>
            </a:r>
            <a:r>
              <a:rPr lang="en-US" dirty="0" err="1"/>
              <a:t>rdering</a:t>
            </a:r>
            <a:r>
              <a:rPr lang="en-US" dirty="0"/>
              <a:t> and sorting of data in micro-partitions</a:t>
            </a:r>
          </a:p>
          <a:p>
            <a:r>
              <a:rPr lang="en-US" dirty="0"/>
              <a:t>Data is automatically clustered into micro-partitions to allow for faster retrieval of frequently requested data</a:t>
            </a:r>
          </a:p>
          <a:p>
            <a:r>
              <a:rPr lang="en-US" dirty="0"/>
              <a:t>Over time, due to DMLs on large tables, data might no longer cluster optimally on desired dimensions</a:t>
            </a:r>
          </a:p>
          <a:p>
            <a:r>
              <a:rPr lang="en-US" dirty="0"/>
              <a:t>Option 1:</a:t>
            </a:r>
          </a:p>
          <a:p>
            <a:pPr lvl="1"/>
            <a:r>
              <a:rPr lang="en-US" dirty="0"/>
              <a:t>Manually sort rows on key table columns and re-insert them into the table</a:t>
            </a:r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Create a clustering key on one or more ( &lt;= 3) table columns / expressions on the table to </a:t>
            </a:r>
            <a:r>
              <a:rPr lang="en-US" b="1" dirty="0"/>
              <a:t>automatically</a:t>
            </a:r>
            <a:r>
              <a:rPr lang="en-US" dirty="0"/>
              <a:t> allow Snowflake to sort the data in micro-partitions based on the key</a:t>
            </a:r>
          </a:p>
          <a:p>
            <a:r>
              <a:rPr lang="en-US" dirty="0"/>
              <a:t>Clustering keys are </a:t>
            </a:r>
            <a:r>
              <a:rPr lang="en-US" b="1" u="sng" dirty="0"/>
              <a:t>not</a:t>
            </a:r>
            <a:r>
              <a:rPr lang="en-US" dirty="0"/>
              <a:t> intended for all tables</a:t>
            </a:r>
          </a:p>
          <a:p>
            <a:pPr lvl="1"/>
            <a:r>
              <a:rPr lang="en-US" dirty="0"/>
              <a:t>Size of table and query performance for the table should be the deciding factors for clustering the table</a:t>
            </a:r>
          </a:p>
          <a:p>
            <a:pPr lvl="1"/>
            <a:r>
              <a:rPr lang="en-US" dirty="0"/>
              <a:t>Tables in the multi-terabyte (TB) range will experience the most benefit from clustering if DML is performed regularly on these tables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032EA9-E89D-4BCE-BAFD-5AA7DCEC95C7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Table clustering</a:t>
            </a:r>
          </a:p>
        </p:txBody>
      </p:sp>
    </p:spTree>
    <p:extLst>
      <p:ext uri="{BB962C8B-B14F-4D97-AF65-F5344CB8AC3E}">
        <p14:creationId xmlns:p14="http://schemas.microsoft.com/office/powerpoint/2010/main" val="339856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7081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0921-2492-47F6-B61D-9896FC3A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0"/>
            <a:ext cx="10681620" cy="5931903"/>
          </a:xfrm>
        </p:spPr>
        <p:txBody>
          <a:bodyPr>
            <a:normAutofit/>
          </a:bodyPr>
          <a:lstStyle/>
          <a:p>
            <a:r>
              <a:rPr lang="en-IN" sz="2800" dirty="0"/>
              <a:t>Two types of caches </a:t>
            </a:r>
            <a:r>
              <a:rPr lang="en-US" sz="2800" dirty="0"/>
              <a:t>available in Snowflake to improve performance and reduce costs</a:t>
            </a:r>
          </a:p>
          <a:p>
            <a:pPr lvl="1"/>
            <a:r>
              <a:rPr lang="en-US" sz="2400" b="1" dirty="0"/>
              <a:t>Data / Warehouse Cache</a:t>
            </a:r>
            <a:r>
              <a:rPr lang="en-US" sz="2400" dirty="0"/>
              <a:t>:</a:t>
            </a:r>
          </a:p>
          <a:p>
            <a:pPr lvl="2"/>
            <a:r>
              <a:rPr lang="en-US" sz="2000" dirty="0"/>
              <a:t>Data cache is populated by copying Snowflake data partitions from remote cloud object storage into the warehouse node SSD and memory.</a:t>
            </a:r>
          </a:p>
          <a:p>
            <a:pPr lvl="2"/>
            <a:r>
              <a:rPr lang="en-US" sz="2000" dirty="0"/>
              <a:t>By leveraging this cache,  “physical </a:t>
            </a:r>
            <a:r>
              <a:rPr lang="en-US" sz="2000" dirty="0" err="1"/>
              <a:t>i</a:t>
            </a:r>
            <a:r>
              <a:rPr lang="en-US" sz="2000" dirty="0"/>
              <a:t>/o” of getting data from the long-term storage, is avoided</a:t>
            </a:r>
          </a:p>
          <a:p>
            <a:pPr lvl="1"/>
            <a:r>
              <a:rPr lang="en-US" sz="2400" b="1" dirty="0"/>
              <a:t>Result Cache</a:t>
            </a:r>
            <a:r>
              <a:rPr lang="en-US" sz="2400" dirty="0"/>
              <a:t>:</a:t>
            </a:r>
          </a:p>
          <a:p>
            <a:pPr lvl="2"/>
            <a:r>
              <a:rPr lang="en-US" sz="2000" dirty="0"/>
              <a:t>Query results are persisted in the cloud services layer for every executed query</a:t>
            </a:r>
          </a:p>
          <a:p>
            <a:pPr lvl="2"/>
            <a:r>
              <a:rPr lang="en-US" sz="2000" dirty="0"/>
              <a:t>This greatly improves performance and reduces credit usage as snowflake </a:t>
            </a:r>
            <a:r>
              <a:rPr lang="en-US" sz="2000" b="1" dirty="0"/>
              <a:t>DOES NOT </a:t>
            </a:r>
            <a:r>
              <a:rPr lang="en-US" sz="2000" dirty="0"/>
              <a:t>spin any warehouse to retrieve the data if the same query is executed again.</a:t>
            </a:r>
          </a:p>
          <a:p>
            <a:r>
              <a:rPr lang="en-US" sz="2600" dirty="0"/>
              <a:t>USE_CACHED_RESULT =&gt; Session Parameter to control use of result-cache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260217-B507-4C3F-827A-9FC3B08B1BDD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1979053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0921-2492-47F6-B61D-9896FC3A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811160"/>
            <a:ext cx="11678652" cy="59319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/ Warehouse cache gets reset if warehouses are </a:t>
            </a:r>
          </a:p>
          <a:p>
            <a:pPr lvl="1"/>
            <a:r>
              <a:rPr lang="en-US" dirty="0"/>
              <a:t>Suspended and Resumed</a:t>
            </a:r>
          </a:p>
          <a:p>
            <a:pPr lvl="1"/>
            <a:r>
              <a:rPr lang="en-US" dirty="0"/>
              <a:t>Resized</a:t>
            </a:r>
          </a:p>
          <a:p>
            <a:r>
              <a:rPr lang="en-US" dirty="0"/>
              <a:t>Result Cache gets reset after 24 hours if any of the following conditions are met</a:t>
            </a:r>
          </a:p>
          <a:p>
            <a:pPr lvl="1"/>
            <a:r>
              <a:rPr lang="en-US" dirty="0"/>
              <a:t>A query satisfying the semantics (privileges and roles) and syntax (same hash-value) is executed again within 24 hours, by virtue of which the life of the result-cache extends by 24 hours (max 31 days from the day the query was first issued).</a:t>
            </a:r>
          </a:p>
          <a:p>
            <a:pPr lvl="1"/>
            <a:r>
              <a:rPr lang="en-US" dirty="0"/>
              <a:t>Underlying data changes (either micro-partitions are marked for delete or new micro-partitions are created for updates or inserts)</a:t>
            </a:r>
          </a:p>
          <a:p>
            <a:pPr lvl="1"/>
            <a:r>
              <a:rPr lang="en-US" dirty="0"/>
              <a:t>Re-clustering process reorganizes data in new micro-partitions.</a:t>
            </a:r>
          </a:p>
          <a:p>
            <a:pPr lvl="1"/>
            <a:r>
              <a:rPr lang="en-US" dirty="0"/>
              <a:t>Query structure (syntax) changes (ex adding an alias or an extra where condition or changing the case of select </a:t>
            </a:r>
            <a:r>
              <a:rPr lang="en-US" dirty="0" err="1"/>
              <a:t>stmt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Configuration (parameters) used to generate the result-set changes</a:t>
            </a:r>
          </a:p>
          <a:p>
            <a:pPr lvl="1"/>
            <a:r>
              <a:rPr lang="en-US" dirty="0"/>
              <a:t>Query includes functions like CURRENT_TIME and CURRENT_TIMESTAMP, UUID_STRING.</a:t>
            </a:r>
          </a:p>
          <a:p>
            <a:pPr lvl="2"/>
            <a:r>
              <a:rPr lang="en-US" dirty="0"/>
              <a:t>Exception to above rule is CURRENT_DATE</a:t>
            </a:r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260217-B507-4C3F-827A-9FC3B08B1BDD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Caching – Limitations</a:t>
            </a:r>
          </a:p>
        </p:txBody>
      </p:sp>
    </p:spTree>
    <p:extLst>
      <p:ext uri="{BB962C8B-B14F-4D97-AF65-F5344CB8AC3E}">
        <p14:creationId xmlns:p14="http://schemas.microsoft.com/office/powerpoint/2010/main" val="275451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705F52-EFEC-49DA-A818-36D38A74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811161"/>
            <a:ext cx="9905998" cy="535305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6F1D7E3-DF78-4153-8AE1-1BF407DD55C3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Purchase options</a:t>
            </a:r>
          </a:p>
        </p:txBody>
      </p:sp>
    </p:spTree>
    <p:extLst>
      <p:ext uri="{BB962C8B-B14F-4D97-AF65-F5344CB8AC3E}">
        <p14:creationId xmlns:p14="http://schemas.microsoft.com/office/powerpoint/2010/main" val="31522311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956422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8788-E9D1-4CA9-9F78-8DD951BE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41684"/>
            <a:ext cx="10825999" cy="6101380"/>
          </a:xfrm>
        </p:spPr>
        <p:txBody>
          <a:bodyPr>
            <a:normAutofit/>
          </a:bodyPr>
          <a:lstStyle/>
          <a:p>
            <a:r>
              <a:rPr lang="en-IN" sz="2800" dirty="0"/>
              <a:t>Problems with under-sizing:</a:t>
            </a:r>
          </a:p>
          <a:p>
            <a:pPr lvl="1"/>
            <a:r>
              <a:rPr lang="en-IN" sz="2400" dirty="0"/>
              <a:t>Smaller the warehouse, less the no of servers, less the data cache</a:t>
            </a:r>
          </a:p>
          <a:p>
            <a:pPr lvl="1"/>
            <a:r>
              <a:rPr lang="en-IN" sz="2400" dirty="0"/>
              <a:t>Could result in data spill-over to disk while reading data from storage or while processing an update statement</a:t>
            </a:r>
          </a:p>
          <a:p>
            <a:pPr lvl="1"/>
            <a:r>
              <a:rPr lang="en-IN" sz="2400" dirty="0"/>
              <a:t>Results in slowness of queries and results in more credit usage</a:t>
            </a:r>
          </a:p>
          <a:p>
            <a:r>
              <a:rPr lang="en-IN" sz="2800" dirty="0"/>
              <a:t>Solution</a:t>
            </a:r>
          </a:p>
          <a:p>
            <a:pPr lvl="1"/>
            <a:r>
              <a:rPr lang="en-IN" sz="2400" dirty="0"/>
              <a:t>Increase the size of the warehouse or resize to a larger value =&gt; SCALE_UP</a:t>
            </a:r>
          </a:p>
          <a:p>
            <a:pPr lvl="2"/>
            <a:r>
              <a:rPr lang="en-IN" sz="2200" dirty="0"/>
              <a:t>This increases the data cache size</a:t>
            </a:r>
          </a:p>
          <a:p>
            <a:pPr lvl="1"/>
            <a:r>
              <a:rPr lang="en-IN" sz="2400" dirty="0"/>
              <a:t>Eliminates data spill-over and improves performance</a:t>
            </a:r>
          </a:p>
          <a:p>
            <a:pPr lvl="1"/>
            <a:r>
              <a:rPr lang="en-IN" sz="2400" dirty="0"/>
              <a:t>Improves concurrency by reducing queuing of queries due to increase in memory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3C15CE-ED00-47B1-B5D3-7E460B38C61E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Warehouse – Resizing</a:t>
            </a:r>
          </a:p>
        </p:txBody>
      </p:sp>
    </p:spTree>
    <p:extLst>
      <p:ext uri="{BB962C8B-B14F-4D97-AF65-F5344CB8AC3E}">
        <p14:creationId xmlns:p14="http://schemas.microsoft.com/office/powerpoint/2010/main" val="14001704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8788-E9D1-4CA9-9F78-8DD951BE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41684"/>
            <a:ext cx="10825999" cy="6101380"/>
          </a:xfrm>
        </p:spPr>
        <p:txBody>
          <a:bodyPr/>
          <a:lstStyle/>
          <a:p>
            <a:r>
              <a:rPr lang="en-IN" sz="2800" dirty="0"/>
              <a:t>Problems with single cluster w/h with concurrent users executing queries :</a:t>
            </a:r>
          </a:p>
          <a:p>
            <a:pPr lvl="1"/>
            <a:r>
              <a:rPr lang="en-IN" sz="2400" dirty="0"/>
              <a:t>Might result in other queries to be queued up</a:t>
            </a:r>
          </a:p>
          <a:p>
            <a:pPr lvl="1"/>
            <a:r>
              <a:rPr lang="en-IN" sz="2400" dirty="0"/>
              <a:t>Delays query execution and hence results in performance degradation</a:t>
            </a:r>
          </a:p>
          <a:p>
            <a:r>
              <a:rPr lang="en-IN" sz="2800" dirty="0"/>
              <a:t>Solution</a:t>
            </a:r>
          </a:p>
          <a:p>
            <a:pPr lvl="1"/>
            <a:r>
              <a:rPr lang="en-IN" sz="2400" dirty="0"/>
              <a:t>Convert single cluster w/h to multi-cluster w/h =&gt; SCALE_OUT</a:t>
            </a:r>
          </a:p>
          <a:p>
            <a:pPr lvl="1"/>
            <a:r>
              <a:rPr lang="en-IN" sz="2400" dirty="0"/>
              <a:t>Improves query wait-time and reduces queuing</a:t>
            </a:r>
          </a:p>
          <a:p>
            <a:pPr lvl="1"/>
            <a:r>
              <a:rPr lang="en-IN" sz="2400" dirty="0"/>
              <a:t>Improves concurrency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3C15CE-ED00-47B1-B5D3-7E460B38C61E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Warehouse – Multi-clustering</a:t>
            </a:r>
          </a:p>
        </p:txBody>
      </p:sp>
    </p:spTree>
    <p:extLst>
      <p:ext uri="{BB962C8B-B14F-4D97-AF65-F5344CB8AC3E}">
        <p14:creationId xmlns:p14="http://schemas.microsoft.com/office/powerpoint/2010/main" val="19753100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8788-E9D1-4CA9-9F78-8DD951BE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641684"/>
            <a:ext cx="11678653" cy="6101380"/>
          </a:xfrm>
        </p:spPr>
        <p:txBody>
          <a:bodyPr>
            <a:normAutofit fontScale="85000" lnSpcReduction="20000"/>
          </a:bodyPr>
          <a:lstStyle/>
          <a:p>
            <a:r>
              <a:rPr lang="en-IN" sz="2600" b="1" u="sng" dirty="0"/>
              <a:t>No silver bullet</a:t>
            </a:r>
            <a:endParaRPr lang="en-IN" sz="2800" b="1" u="sng" dirty="0"/>
          </a:p>
          <a:p>
            <a:r>
              <a:rPr lang="en-IN" sz="2600" dirty="0"/>
              <a:t>Best Practices:</a:t>
            </a:r>
          </a:p>
          <a:p>
            <a:pPr lvl="1"/>
            <a:r>
              <a:rPr lang="en-IN" sz="2400" dirty="0"/>
              <a:t>Have dedicated warehouses according to workloads</a:t>
            </a:r>
          </a:p>
          <a:p>
            <a:pPr lvl="2"/>
            <a:r>
              <a:rPr lang="en-IN" sz="2200" dirty="0"/>
              <a:t>Examples</a:t>
            </a:r>
          </a:p>
          <a:p>
            <a:pPr lvl="3"/>
            <a:r>
              <a:rPr lang="en-IN" sz="2000" dirty="0"/>
              <a:t>Single-cluster smaller w/h for COPY operation</a:t>
            </a:r>
          </a:p>
          <a:p>
            <a:pPr lvl="3"/>
            <a:r>
              <a:rPr lang="en-IN" sz="2000" dirty="0"/>
              <a:t>Multi-cluster larger w/h for online queries</a:t>
            </a:r>
          </a:p>
          <a:p>
            <a:pPr lvl="1"/>
            <a:r>
              <a:rPr lang="en-IN" sz="2400" dirty="0"/>
              <a:t>For multi-cluster warehouse, choose scaling-type =&gt; “auto-scaling” , to tackle unknown loads on the system</a:t>
            </a:r>
          </a:p>
          <a:p>
            <a:pPr lvl="1"/>
            <a:r>
              <a:rPr lang="en-IN" sz="2400" dirty="0"/>
              <a:t>Start small and increase the size and number of clusters depending on the tables’ sizes and queries’ performances with regards to</a:t>
            </a:r>
            <a:r>
              <a:rPr lang="en-IN" sz="2200" dirty="0"/>
              <a:t> </a:t>
            </a:r>
          </a:p>
          <a:p>
            <a:pPr lvl="2"/>
            <a:r>
              <a:rPr lang="en-IN" sz="2000" dirty="0"/>
              <a:t>data spill-over to disk</a:t>
            </a:r>
          </a:p>
          <a:p>
            <a:pPr lvl="2"/>
            <a:r>
              <a:rPr lang="en-IN" sz="2000" dirty="0"/>
              <a:t>Query queuing numbers</a:t>
            </a:r>
          </a:p>
          <a:p>
            <a:pPr lvl="2"/>
            <a:r>
              <a:rPr lang="en-IN" sz="2000" dirty="0"/>
              <a:t>Time to complete the queries</a:t>
            </a:r>
          </a:p>
          <a:p>
            <a:pPr lvl="1"/>
            <a:r>
              <a:rPr lang="en-US" sz="2400" dirty="0"/>
              <a:t>Data cache is reset every time a warehouse exits the active state. </a:t>
            </a:r>
          </a:p>
          <a:p>
            <a:pPr lvl="1"/>
            <a:r>
              <a:rPr lang="en-US" sz="2400" dirty="0"/>
              <a:t>If a particular warehouse runs regular queries on a large data set, then it might be advisable to keep the warehouse running or, at least, increasing the auto-suspend timer value. </a:t>
            </a:r>
          </a:p>
          <a:p>
            <a:pPr lvl="1"/>
            <a:r>
              <a:rPr lang="en-US" sz="2400" dirty="0"/>
              <a:t>The extra cost of a query that doesn’t leverage the data cache might outweigh the cost of keeping an idle warehouse running.</a:t>
            </a:r>
          </a:p>
          <a:p>
            <a:pPr lvl="2"/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3C15CE-ED00-47B1-B5D3-7E460B38C61E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Warehouse – Performance silver bullet</a:t>
            </a:r>
          </a:p>
        </p:txBody>
      </p:sp>
    </p:spTree>
    <p:extLst>
      <p:ext uri="{BB962C8B-B14F-4D97-AF65-F5344CB8AC3E}">
        <p14:creationId xmlns:p14="http://schemas.microsoft.com/office/powerpoint/2010/main" val="419563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6F1D7E3-DF78-4153-8AE1-1BF407DD55C3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Releases and patches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BE5B69-1C77-4F8B-8EA3-9E02BA17D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1004237"/>
            <a:ext cx="11101136" cy="49249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weekly release cycle for new features, upgrades and bug fixes 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Enterprise Edition</a:t>
            </a:r>
            <a:r>
              <a:rPr lang="en-US" dirty="0"/>
              <a:t> accounts can designate few accounts as “</a:t>
            </a:r>
            <a:r>
              <a:rPr lang="en-US" u="sng" dirty="0"/>
              <a:t>early access accounts</a:t>
            </a:r>
            <a:r>
              <a:rPr lang="en-US" dirty="0"/>
              <a:t>”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New releases</a:t>
            </a:r>
            <a:r>
              <a:rPr lang="en-US" dirty="0"/>
              <a:t> follow a 3-stage release cycle</a:t>
            </a:r>
          </a:p>
          <a:p>
            <a:pPr lvl="1">
              <a:lnSpc>
                <a:spcPct val="110000"/>
              </a:lnSpc>
            </a:pPr>
            <a:r>
              <a:rPr lang="en-US" sz="2200" b="1" dirty="0"/>
              <a:t>Stage 1</a:t>
            </a:r>
            <a:r>
              <a:rPr lang="en-US" sz="2200" dirty="0"/>
              <a:t> – Early access accounts can opt for upgrading and testing the features, 24 hours in-advance</a:t>
            </a:r>
          </a:p>
          <a:p>
            <a:pPr lvl="1">
              <a:lnSpc>
                <a:spcPct val="110000"/>
              </a:lnSpc>
            </a:pPr>
            <a:r>
              <a:rPr lang="en-US" sz="2200" b="1" dirty="0"/>
              <a:t>Stage 2</a:t>
            </a:r>
            <a:r>
              <a:rPr lang="en-US" sz="2200" dirty="0"/>
              <a:t> – All Standard Edition accounts</a:t>
            </a:r>
          </a:p>
          <a:p>
            <a:pPr lvl="1">
              <a:lnSpc>
                <a:spcPct val="110000"/>
              </a:lnSpc>
            </a:pPr>
            <a:r>
              <a:rPr lang="en-US" sz="2200" b="1" dirty="0"/>
              <a:t>Stage 3</a:t>
            </a:r>
            <a:r>
              <a:rPr lang="en-US" sz="2200" dirty="0"/>
              <a:t> – All Enterprise and higher edition accounts</a:t>
            </a:r>
          </a:p>
          <a:p>
            <a:pPr>
              <a:lnSpc>
                <a:spcPct val="110000"/>
              </a:lnSpc>
            </a:pPr>
            <a:r>
              <a:rPr lang="en-US" dirty="0"/>
              <a:t>Patch releases are applied on the same day</a:t>
            </a:r>
          </a:p>
        </p:txBody>
      </p:sp>
    </p:spTree>
    <p:extLst>
      <p:ext uri="{BB962C8B-B14F-4D97-AF65-F5344CB8AC3E}">
        <p14:creationId xmlns:p14="http://schemas.microsoft.com/office/powerpoint/2010/main" val="428069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CD359C5-6485-4A30-A57B-6F66FB261F5E}"/>
              </a:ext>
            </a:extLst>
          </p:cNvPr>
          <p:cNvSpPr txBox="1">
            <a:spLocks/>
          </p:cNvSpPr>
          <p:nvPr/>
        </p:nvSpPr>
        <p:spPr>
          <a:xfrm>
            <a:off x="595981" y="2636522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Demo with snowflake </a:t>
            </a:r>
            <a:r>
              <a:rPr lang="en-IN" dirty="0" err="1"/>
              <a:t>gui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73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51F1-09B2-4F01-9EE2-09A9B5A8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50430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3917450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4980</Words>
  <Application>Microsoft Office PowerPoint</Application>
  <PresentationFormat>Widescreen</PresentationFormat>
  <Paragraphs>749</Paragraphs>
  <Slides>63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Algerian</vt:lpstr>
      <vt:lpstr>Arial</vt:lpstr>
      <vt:lpstr>Calibri</vt:lpstr>
      <vt:lpstr>CMR9</vt:lpstr>
      <vt:lpstr>Lato Light</vt:lpstr>
      <vt:lpstr>Tw Cen MT</vt:lpstr>
      <vt:lpstr>Circuit</vt:lpstr>
      <vt:lpstr>Learn &amp; Play with  SNOWFLAKe</vt:lpstr>
      <vt:lpstr>Agenda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Key features</vt:lpstr>
      <vt:lpstr>PowerPoint Presentation</vt:lpstr>
      <vt:lpstr>Architecture</vt:lpstr>
      <vt:lpstr>PowerPoint Presentation</vt:lpstr>
      <vt:lpstr>Compute</vt:lpstr>
      <vt:lpstr>PowerPoint Presentation</vt:lpstr>
      <vt:lpstr>Database objects</vt:lpstr>
      <vt:lpstr>PowerPoint Presentation</vt:lpstr>
      <vt:lpstr>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File Format</vt:lpstr>
      <vt:lpstr>PowerPoint Presentation</vt:lpstr>
      <vt:lpstr>stages</vt:lpstr>
      <vt:lpstr>PowerPoint Presentation</vt:lpstr>
      <vt:lpstr>PowerPoint Presentation</vt:lpstr>
      <vt:lpstr>Demo – loading &amp; unloading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Performance considerations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&amp; Play with  SNOWFLAKe</dc:title>
  <dc:creator>Prashant Acharya</dc:creator>
  <cp:lastModifiedBy>Prashant Acharya</cp:lastModifiedBy>
  <cp:revision>1</cp:revision>
  <dcterms:created xsi:type="dcterms:W3CDTF">2020-09-07T08:41:29Z</dcterms:created>
  <dcterms:modified xsi:type="dcterms:W3CDTF">2020-09-07T10:25:37Z</dcterms:modified>
</cp:coreProperties>
</file>