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7F723A6-6554-45C4-B8CE-B976642260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554760"/>
            <a:ext cx="9071640" cy="209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Very Deep Convolutional Neural Network Based Image Classification Using</a:t>
            </a:r>
            <a:br/>
            <a:r>
              <a:rPr b="0" lang="en-US" sz="4400" spc="-1" strike="noStrike">
                <a:latin typeface="Arial"/>
              </a:rPr>
              <a:t>Small Training Sample Size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57080" y="3108960"/>
            <a:ext cx="8295480" cy="13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Shuying Liu, Weihong Deng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Beijing University of Posts and Telecommunications, Beijing, China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Training - Main results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11680" y="1040040"/>
            <a:ext cx="5955480" cy="408060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182880" y="1095120"/>
            <a:ext cx="2103120" cy="32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Result shows that this VGG-based deep model is much more stronger than a 4-layer CNN even in the task of classifying CIFAR-10.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(The baseline 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Assessment of strengths and weaknesses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Managed to do what they tried to do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Didn’t save the world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Main motivation and idea of method in the paper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Very deep CNN can be used on small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ImageNet datasets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Modified VGG-16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CIFAR-10 dataset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adding stronger regularizer and using Batch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Normalization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8.45% error rate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CIFAR-10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60k 32x32 colour images in 10 classes,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6k images per class.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are 50k training, and 10k test images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Small for a very deep network.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Architecture ( Modified VGG net)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210320" y="1326600"/>
            <a:ext cx="7658280" cy="32882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103120" y="4114800"/>
            <a:ext cx="1828800" cy="1280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Stride: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Kernel: 3x3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Pool: 2x2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348520" y="4389120"/>
            <a:ext cx="1235160" cy="8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latin typeface="Arial"/>
              </a:rPr>
              <a:t>ReLU Activataion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Batch normalization ( BN )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very deep networks, small changes in the previous layers will amplify layer by layer and finally cause some problem.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Normalize every input layer.</a:t>
            </a:r>
            <a:br/>
            <a:r>
              <a:rPr b="0" lang="en-US" sz="3200" spc="-1" strike="noStrike">
                <a:latin typeface="Arial"/>
              </a:rPr>
              <a:t>Converge faster, lower and less overfitting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Google didn’t release code so they made their own, same idea, formula have fun!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Batch normalization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371600" y="2011680"/>
            <a:ext cx="682596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Dropout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counter Overfitting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 convolution and dense layers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From 0,3 % dropout to 0,5 in the dense layers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and BN reduces loss from 20% to 8.45%.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Speed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tried to make it go faster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Changed to layers of 3x3 convolution with one 5x5 concolution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Speed; From 19 hours, to 16.5 hours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Error from; 8,45 % to 11 %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Irrelevant since they just want to show that it works, independent of time, want high accuracy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22960" y="1172520"/>
            <a:ext cx="3200400" cy="39513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212080" y="999000"/>
            <a:ext cx="4023360" cy="457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2018-10-15T13:01:28Z</dcterms:created>
  <dc:creator/>
  <dc:description/>
  <dc:language>en-US</dc:language>
  <cp:lastModifiedBy/>
  <dcterms:modified xsi:type="dcterms:W3CDTF">2018-10-18T14:35:32Z</dcterms:modified>
  <cp:revision>3</cp:revision>
  <dc:subject/>
  <dc:title/>
</cp:coreProperties>
</file>