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3ABAA-2FE3-419F-88C2-9D3D22670AEE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1367F-740D-41D5-8557-831778CD87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20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1367F-740D-41D5-8557-831778CD87A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B2BE04-D64D-4EA8-9A79-1DB699309D63}" type="datetime1">
              <a:rPr lang="de-DE" smtClean="0"/>
              <a:t>06.12.2018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B3C6-F4C2-47B2-A3EB-48E2E88D8B89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FB8-FBBD-4303-9922-546D49E19B67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445C-BA30-491D-86D9-1E6558E1F300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D03-DBA9-4042-9946-F51F62EFD69E}" type="datetime1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8B8A-4E9C-445D-8C89-9333A250DB72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C5A2C4-46F4-49DA-A85A-0095F9F9A713}" type="datetime1">
              <a:rPr lang="de-DE" smtClean="0"/>
              <a:t>06.12.2018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DC00459-379C-410D-A25B-DDB1F8695687}" type="datetime1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548C-0E50-4F9C-A443-628502036508}" type="datetime1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09E4-9159-43C0-B910-472455BDF6F7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227D-4BF7-4489-9979-5DDEE965D63D}" type="datetime1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9CF353B-B059-4014-A209-D59F88DD2765}" type="datetime1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Verarbeitung medizinischer Daten in der VR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481784-E0AC-4CFF-A5D0-D33A8820B5C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458200" cy="2808312"/>
          </a:xfrm>
        </p:spPr>
        <p:txBody>
          <a:bodyPr>
            <a:normAutofit/>
          </a:bodyPr>
          <a:lstStyle/>
          <a:p>
            <a:pPr algn="ctr"/>
            <a:r>
              <a:rPr lang="de-DE" b="1" dirty="0" smtClean="0"/>
              <a:t>Bachelor-Arbeit:</a:t>
            </a:r>
            <a:br>
              <a:rPr lang="de-DE" b="1" dirty="0" smtClean="0"/>
            </a:br>
            <a:r>
              <a:rPr lang="de-DE" b="1" dirty="0" smtClean="0"/>
              <a:t>Verarbeitung medizinischer</a:t>
            </a:r>
            <a:br>
              <a:rPr lang="de-DE" b="1" dirty="0" smtClean="0"/>
            </a:br>
            <a:r>
              <a:rPr lang="de-DE" b="1" dirty="0" smtClean="0"/>
              <a:t>Daten in der VR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Patrick </a:t>
            </a:r>
            <a:r>
              <a:rPr lang="de-DE" b="1" dirty="0" err="1" smtClean="0"/>
              <a:t>Wiedenmann</a:t>
            </a:r>
            <a:endParaRPr lang="de-DE" b="1" dirty="0" smtClean="0"/>
          </a:p>
          <a:p>
            <a:r>
              <a:rPr lang="de-DE" b="1" dirty="0" smtClean="0"/>
              <a:t>Hochschule Augsburg</a:t>
            </a:r>
          </a:p>
          <a:p>
            <a:r>
              <a:rPr lang="de-DE" b="1" dirty="0" smtClean="0"/>
              <a:t>Informatik</a:t>
            </a:r>
          </a:p>
          <a:p>
            <a:r>
              <a:rPr lang="de-DE" b="1" dirty="0" smtClean="0"/>
              <a:t>06.12.2018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07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5. 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Fehlgeschlagene Ansätze:</a:t>
            </a:r>
          </a:p>
          <a:p>
            <a:pPr marL="109728" indent="0">
              <a:buNone/>
            </a:pPr>
            <a:r>
              <a:rPr lang="de-DE" dirty="0" smtClean="0"/>
              <a:t>- Schichten </a:t>
            </a:r>
            <a:r>
              <a:rPr lang="de-DE" dirty="0"/>
              <a:t>darstellen aus einer .</a:t>
            </a:r>
            <a:r>
              <a:rPr lang="de-DE" dirty="0" smtClean="0"/>
              <a:t>STL-Datei</a:t>
            </a:r>
          </a:p>
          <a:p>
            <a:pPr>
              <a:buFontTx/>
              <a:buChar char="-"/>
            </a:pP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- </a:t>
            </a:r>
            <a:r>
              <a:rPr lang="de-DE" dirty="0"/>
              <a:t>Visualisierung der Schicht in 3D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DFBC2582-7CFA-4884-8097-302DD86B1BE1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10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07" y="2775073"/>
            <a:ext cx="303507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5. Lösungsansätze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Verwendete Lösung:</a:t>
            </a:r>
          </a:p>
          <a:p>
            <a:pPr marL="109728" indent="0">
              <a:buNone/>
            </a:pPr>
            <a:r>
              <a:rPr lang="de-DE" dirty="0" smtClean="0"/>
              <a:t>- VR-Raum erzeugen</a:t>
            </a:r>
          </a:p>
          <a:p>
            <a:pPr marL="109728" indent="0">
              <a:buNone/>
            </a:pPr>
            <a:r>
              <a:rPr lang="de-DE" dirty="0" smtClean="0"/>
              <a:t>- Erstellung einer Schicht</a:t>
            </a:r>
          </a:p>
          <a:p>
            <a:pPr marL="109728" indent="0">
              <a:buNone/>
            </a:pPr>
            <a:r>
              <a:rPr lang="de-DE" dirty="0" smtClean="0"/>
              <a:t>	mit </a:t>
            </a:r>
            <a:r>
              <a:rPr lang="de-DE" dirty="0" err="1" smtClean="0"/>
              <a:t>Numpy</a:t>
            </a:r>
            <a:r>
              <a:rPr lang="de-DE" dirty="0" smtClean="0"/>
              <a:t>-Array</a:t>
            </a:r>
          </a:p>
          <a:p>
            <a:pPr marL="109728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TexQuad</a:t>
            </a:r>
            <a:r>
              <a:rPr lang="de-DE" dirty="0" smtClean="0"/>
              <a:t> (Fläche) erzeugen</a:t>
            </a:r>
          </a:p>
          <a:p>
            <a:pPr marL="109728" indent="0">
              <a:buNone/>
            </a:pPr>
            <a:r>
              <a:rPr lang="de-DE" dirty="0" smtClean="0"/>
              <a:t>- Mit Schicht texturieren</a:t>
            </a:r>
          </a:p>
          <a:p>
            <a:pPr marL="109728" indent="0">
              <a:buNone/>
            </a:pPr>
            <a:r>
              <a:rPr lang="de-DE" dirty="0" smtClean="0"/>
              <a:t>- Per Eingabe die Schichten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wechseln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78194E84-C380-4D20-9C80-DC5981E8383E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11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7" y="2564904"/>
            <a:ext cx="370271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6. Umsetzung des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/>
              <a:t>Initialisierung der ersten </a:t>
            </a:r>
            <a:r>
              <a:rPr lang="de-DE" dirty="0" smtClean="0"/>
              <a:t>Schicht: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TexQuad</a:t>
            </a:r>
            <a:r>
              <a:rPr lang="de-DE" dirty="0" smtClean="0"/>
              <a:t> erstellen</a:t>
            </a:r>
          </a:p>
          <a:p>
            <a:pPr marL="109728" indent="0">
              <a:buNone/>
            </a:pPr>
            <a:r>
              <a:rPr lang="de-DE" dirty="0" smtClean="0"/>
              <a:t>- Aus </a:t>
            </a:r>
            <a:r>
              <a:rPr lang="de-DE" dirty="0" err="1" smtClean="0"/>
              <a:t>Numpy</a:t>
            </a:r>
            <a:r>
              <a:rPr lang="de-DE" dirty="0" smtClean="0"/>
              <a:t>-Array ein Element nehmen</a:t>
            </a:r>
          </a:p>
          <a:p>
            <a:pPr marL="109728" indent="0">
              <a:buNone/>
            </a:pPr>
            <a:r>
              <a:rPr lang="de-DE" dirty="0" smtClean="0"/>
              <a:t>- Als Bild speichern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0E5BB36F-4E9F-46D6-8A35-5533E9227AED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12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45243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6. Umsetzung des Codes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24536"/>
          </a:xfrm>
        </p:spPr>
        <p:txBody>
          <a:bodyPr/>
          <a:lstStyle/>
          <a:p>
            <a:r>
              <a:rPr lang="de-DE" dirty="0"/>
              <a:t>Eine neue Textur </a:t>
            </a:r>
            <a:r>
              <a:rPr lang="de-DE" dirty="0" smtClean="0"/>
              <a:t>erstellen: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AD138284-0DA5-4461-8732-5323CF65C0F1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13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42" y="2348880"/>
            <a:ext cx="6638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6. Umsetzung des Codes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/>
              <a:t>Die Textur der Schicht </a:t>
            </a:r>
            <a:r>
              <a:rPr lang="de-DE" dirty="0" smtClean="0"/>
              <a:t>ändern: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Verschiebefunktion als Vorläufer für andere</a:t>
            </a:r>
            <a:br>
              <a:rPr lang="de-DE" dirty="0" smtClean="0"/>
            </a:br>
            <a:r>
              <a:rPr lang="de-DE" dirty="0" smtClean="0"/>
              <a:t>Schichten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375483C2-210A-4D3B-A5C8-62561944F01A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14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6381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7. Umsetzung der 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52528"/>
          </a:xfrm>
        </p:spPr>
        <p:txBody>
          <a:bodyPr>
            <a:normAutofit/>
          </a:bodyPr>
          <a:lstStyle/>
          <a:p>
            <a:r>
              <a:rPr lang="de-DE" dirty="0"/>
              <a:t>Maus-Steuerung mit </a:t>
            </a:r>
            <a:r>
              <a:rPr lang="de-DE" dirty="0" smtClean="0"/>
              <a:t>GUI: 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Darf in VR nicht sichtbar sein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Ohne Quellcode-Anpassung funktionieren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Tastatur-Eingabe für andere Funktionen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5F1A7393-4C0D-4FAA-80AE-8185930D1E10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15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4" y="2564904"/>
            <a:ext cx="3857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7. Umsetzung der Steuerung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/>
              <a:t>Virtuelle Steuerung mit </a:t>
            </a:r>
            <a:r>
              <a:rPr lang="de-DE" dirty="0" err="1" smtClean="0"/>
              <a:t>Vizconnect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B1980A92-5427-4046-9D4F-8BECF9C0D262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16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" y="2503566"/>
            <a:ext cx="7668344" cy="43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7. Umsetzung der Steuerung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 smtClean="0"/>
              <a:t>Probleme:</a:t>
            </a:r>
          </a:p>
          <a:p>
            <a:pPr>
              <a:buFontTx/>
              <a:buChar char="-"/>
            </a:pPr>
            <a:r>
              <a:rPr lang="de-DE" dirty="0" smtClean="0"/>
              <a:t>2 Funktionen nicht mit-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einander verknüpfbar</a:t>
            </a:r>
          </a:p>
          <a:p>
            <a:pPr>
              <a:buFontTx/>
              <a:buChar char="-"/>
            </a:pPr>
            <a:r>
              <a:rPr lang="de-DE" dirty="0" smtClean="0"/>
              <a:t>Manuelle Bearbeitung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der vizconnect.py benötigt</a:t>
            </a:r>
          </a:p>
          <a:p>
            <a:pPr marL="109728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 sperrt die Datei,</a:t>
            </a:r>
          </a:p>
          <a:p>
            <a:pPr marL="109728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	erzeugt Fehler</a:t>
            </a:r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2BA62CE2-DEB7-495E-86A3-A72A07BA83DC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17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76872"/>
            <a:ext cx="3074151" cy="42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8. Verbesserungsmöglichkeiten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 smtClean="0"/>
              <a:t>1. Rotation ändern</a:t>
            </a:r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2. Andere Software probieren</a:t>
            </a:r>
          </a:p>
          <a:p>
            <a:endParaRPr lang="de-DE" dirty="0"/>
          </a:p>
          <a:p>
            <a:r>
              <a:rPr lang="de-DE" dirty="0" smtClean="0"/>
              <a:t>3. Ansatz ändern (Roboter, etc.)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4079EC28-0829-411E-AD35-CC0882EC75DD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16832"/>
            <a:ext cx="2758283" cy="40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9. Bewertung und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 smtClean="0"/>
              <a:t>Bewertung:</a:t>
            </a:r>
          </a:p>
          <a:p>
            <a:endParaRPr lang="de-DE" dirty="0"/>
          </a:p>
          <a:p>
            <a:pPr marL="109728" indent="0">
              <a:buNone/>
            </a:pPr>
            <a:r>
              <a:rPr lang="de-DE" dirty="0" smtClean="0"/>
              <a:t>- Texturen erstellen funktioniert gut</a:t>
            </a:r>
          </a:p>
          <a:p>
            <a:pPr marL="109728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de-DE" smtClean="0">
                <a:sym typeface="Wingdings" panose="05000000000000000000" pitchFamily="2" charset="2"/>
              </a:rPr>
              <a:t>- Steuerung </a:t>
            </a:r>
            <a:r>
              <a:rPr lang="de-DE" dirty="0" smtClean="0">
                <a:sym typeface="Wingdings" panose="05000000000000000000" pitchFamily="2" charset="2"/>
              </a:rPr>
              <a:t>für VR (mit Brille) nicht brauchbar</a:t>
            </a: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Fazit: Solides Gerüst, jedoch ohne VR-Steuerung</a:t>
            </a:r>
          </a:p>
          <a:p>
            <a:pPr marL="109728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  nicht dafür geeignet</a:t>
            </a: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C081AB4A-E67B-427B-AC95-EB8BEC910475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19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Inhalt: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de-DE" dirty="0" smtClean="0"/>
              <a:t>1. Medizin und VR / Computertechnik</a:t>
            </a:r>
          </a:p>
          <a:p>
            <a:r>
              <a:rPr lang="de-DE" dirty="0" smtClean="0"/>
              <a:t>2. Aktuelle Stand der Technik</a:t>
            </a:r>
          </a:p>
          <a:p>
            <a:r>
              <a:rPr lang="de-DE" dirty="0" smtClean="0"/>
              <a:t>3. Ziele dieser Arbeit</a:t>
            </a:r>
          </a:p>
          <a:p>
            <a:r>
              <a:rPr lang="de-DE" dirty="0" smtClean="0"/>
              <a:t>4. Hardware-/Software-Anforderung</a:t>
            </a:r>
          </a:p>
          <a:p>
            <a:r>
              <a:rPr lang="de-DE" dirty="0" smtClean="0"/>
              <a:t>5. Lösungsansätze</a:t>
            </a:r>
          </a:p>
          <a:p>
            <a:r>
              <a:rPr lang="de-DE" dirty="0" smtClean="0"/>
              <a:t>6. Umsetzung des Codes</a:t>
            </a:r>
          </a:p>
          <a:p>
            <a:r>
              <a:rPr lang="de-DE" dirty="0" smtClean="0"/>
              <a:t>7. Umsetzung der Steuerung</a:t>
            </a:r>
          </a:p>
          <a:p>
            <a:r>
              <a:rPr lang="de-DE" dirty="0" smtClean="0"/>
              <a:t>8. Verbesserungsmöglichkeiten</a:t>
            </a:r>
          </a:p>
          <a:p>
            <a:r>
              <a:rPr lang="de-DE" dirty="0" smtClean="0"/>
              <a:t>9. Bewertung / Fazit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r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de-DE" sz="6600" b="1" dirty="0" smtClean="0"/>
          </a:p>
          <a:p>
            <a:pPr marL="109728" indent="0" algn="ctr">
              <a:buNone/>
            </a:pPr>
            <a:r>
              <a:rPr lang="de-DE" sz="6600" b="1" dirty="0" smtClean="0"/>
              <a:t>Fragen?</a:t>
            </a:r>
            <a:endParaRPr lang="de-DE" sz="6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14B393CC-3953-40B9-98F1-494A2CA07C10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388425" y="0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20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1. Medizin und Computertechnik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896544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- Moderne Technik wird in fast allen Bereichen</a:t>
            </a:r>
          </a:p>
          <a:p>
            <a:pPr marL="109728" indent="0">
              <a:buNone/>
            </a:pPr>
            <a:r>
              <a:rPr lang="de-DE" dirty="0" smtClean="0"/>
              <a:t>	verwendet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r>
              <a:rPr lang="de-DE" dirty="0" smtClean="0"/>
              <a:t>Beispiele:</a:t>
            </a:r>
          </a:p>
          <a:p>
            <a:pPr marL="109728" indent="0">
              <a:buNone/>
            </a:pPr>
            <a:r>
              <a:rPr lang="de-DE" dirty="0" smtClean="0"/>
              <a:t>- KI für Reduzierung der Fehlerquote bei 	Diagnosen</a:t>
            </a:r>
          </a:p>
          <a:p>
            <a:pPr marL="109728" indent="0">
              <a:buNone/>
            </a:pPr>
            <a:r>
              <a:rPr lang="de-DE" dirty="0" smtClean="0"/>
              <a:t>- Künstliche Nase für einen 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besseren Geruchssinn</a:t>
            </a:r>
          </a:p>
          <a:p>
            <a:pPr marL="109728" indent="0">
              <a:buNone/>
            </a:pPr>
            <a:r>
              <a:rPr lang="de-DE" dirty="0" smtClean="0"/>
              <a:t>- Generkrankungen durch</a:t>
            </a:r>
          </a:p>
          <a:p>
            <a:pPr marL="109728" indent="0">
              <a:buNone/>
            </a:pPr>
            <a:r>
              <a:rPr lang="de-DE" dirty="0" smtClean="0"/>
              <a:t>	Gesichtserkennung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7D5F13D6-CC04-4B21-834A-CDE67AF1BF13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93096"/>
            <a:ext cx="3851920" cy="216772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48064" y="64886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© </a:t>
            </a:r>
            <a:r>
              <a:rPr lang="de-DE" sz="1200" dirty="0" err="1"/>
              <a:t>picture-alliance</a:t>
            </a:r>
            <a:r>
              <a:rPr lang="de-DE" sz="1200" dirty="0"/>
              <a:t>/</a:t>
            </a:r>
            <a:r>
              <a:rPr lang="de-DE" sz="1200" dirty="0" err="1"/>
              <a:t>picturedesk</a:t>
            </a:r>
            <a:r>
              <a:rPr lang="de-DE" sz="1200" dirty="0"/>
              <a:t>/H. </a:t>
            </a:r>
            <a:r>
              <a:rPr lang="de-DE" sz="1200" dirty="0" err="1"/>
              <a:t>Ringhofer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1. Medizin und VR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- VR-Simulationen für Ausbildung, unterstützt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durch </a:t>
            </a:r>
            <a:r>
              <a:rPr lang="de-DE" dirty="0" err="1" smtClean="0"/>
              <a:t>Oculus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- VR-Chirurgie: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Arzt steuert per Roboter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Keinen direkten Kontakt </a:t>
            </a:r>
          </a:p>
          <a:p>
            <a:pPr marL="411480" lvl="1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 	mit dem Patienten</a:t>
            </a:r>
          </a:p>
          <a:p>
            <a:pPr lvl="1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Live-Übertragung </a:t>
            </a:r>
          </a:p>
          <a:p>
            <a:pPr marL="411480" lvl="1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	im Internet</a:t>
            </a:r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0D0B0520-0071-4376-BDC2-59576357C4B1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23" y="3068960"/>
            <a:ext cx="3977585" cy="20882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686661" y="5162684"/>
            <a:ext cx="29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icthealth.nl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893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2. Aktuelle Stand der Technik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Hardware:</a:t>
            </a:r>
          </a:p>
          <a:p>
            <a:pPr marL="109728" indent="0">
              <a:buNone/>
            </a:pPr>
            <a:r>
              <a:rPr lang="de-DE" dirty="0" smtClean="0"/>
              <a:t>- Viele Brillen vorhanden, die auch verwendet 	werden</a:t>
            </a:r>
          </a:p>
          <a:p>
            <a:pPr marL="109728" indent="0">
              <a:buNone/>
            </a:pPr>
            <a:r>
              <a:rPr lang="de-DE" dirty="0" smtClean="0"/>
              <a:t>- Werden noch weiterentwickelt</a:t>
            </a:r>
          </a:p>
          <a:p>
            <a:pPr marL="109728" indent="0">
              <a:buNone/>
            </a:pPr>
            <a:r>
              <a:rPr lang="de-DE" dirty="0" smtClean="0"/>
              <a:t>Software:</a:t>
            </a:r>
          </a:p>
          <a:p>
            <a:pPr marL="109728" indent="0">
              <a:buNone/>
            </a:pPr>
            <a:r>
              <a:rPr lang="de-DE" dirty="0" smtClean="0"/>
              <a:t>- Freie Software zum Programmieren vorhanden</a:t>
            </a:r>
          </a:p>
          <a:p>
            <a:pPr marL="109728" indent="0">
              <a:buNone/>
            </a:pPr>
            <a:r>
              <a:rPr lang="de-DE" dirty="0" smtClean="0"/>
              <a:t>- Auf medizinischen Bereich spezialisierte Soft-ware nicht frei zugänglich (</a:t>
            </a:r>
            <a:r>
              <a:rPr lang="de-DE" dirty="0" err="1" smtClean="0"/>
              <a:t>SimX</a:t>
            </a:r>
            <a:r>
              <a:rPr lang="de-DE" dirty="0" smtClean="0"/>
              <a:t> VR z.B.)</a:t>
            </a: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509D261D-04AF-456C-AC7D-B4ACA5AE6CDE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2. Aktuelle Stand der Technik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525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Relevante Software für diese Arbeit ohne VR: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ParaView</a:t>
            </a:r>
            <a:endParaRPr lang="de-DE" dirty="0" smtClean="0"/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- ITK-Snap</a:t>
            </a:r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Untersuchung medizinischer Daten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Ansicht der Schichten</a:t>
            </a:r>
          </a:p>
          <a:p>
            <a:pPr marL="109728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 Keine VR-Unterstützung, langsame 			Bearbeitungszeit</a:t>
            </a: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r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Pfeil nach unten 4"/>
          <p:cNvSpPr/>
          <p:nvPr/>
        </p:nvSpPr>
        <p:spPr>
          <a:xfrm>
            <a:off x="2123728" y="3356992"/>
            <a:ext cx="57606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2348880"/>
            <a:ext cx="3453663" cy="22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 smtClean="0"/>
              <a:t>3. Ziele dieser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Realisierung einer VR-Umgebung</a:t>
            </a:r>
          </a:p>
          <a:p>
            <a:pPr>
              <a:buFontTx/>
              <a:buChar char="-"/>
            </a:pPr>
            <a:r>
              <a:rPr lang="de-DE" dirty="0" smtClean="0"/>
              <a:t>Umsetzung einer VR-tauglichen Steuerung</a:t>
            </a:r>
          </a:p>
          <a:p>
            <a:pPr>
              <a:buFontTx/>
              <a:buChar char="-"/>
            </a:pPr>
            <a:r>
              <a:rPr lang="de-DE" dirty="0" smtClean="0"/>
              <a:t>(Sekundär: Steuerung für Desktop)</a:t>
            </a:r>
          </a:p>
          <a:p>
            <a:pPr>
              <a:buFontTx/>
              <a:buChar char="-"/>
            </a:pPr>
            <a:r>
              <a:rPr lang="de-DE" dirty="0" smtClean="0"/>
              <a:t>Umwandlung der Meta-Images </a:t>
            </a:r>
          </a:p>
          <a:p>
            <a:pPr marL="109728" indent="0">
              <a:buNone/>
            </a:pPr>
            <a:r>
              <a:rPr lang="de-DE" dirty="0" smtClean="0"/>
              <a:t>	in Textur-“Schichten“</a:t>
            </a:r>
          </a:p>
          <a:p>
            <a:pPr>
              <a:buFontTx/>
              <a:buChar char="-"/>
            </a:pPr>
            <a:r>
              <a:rPr lang="de-DE" dirty="0" smtClean="0"/>
              <a:t>Schneller Schichtenwechsel</a:t>
            </a:r>
          </a:p>
          <a:p>
            <a:pPr>
              <a:buFontTx/>
              <a:buChar char="-"/>
            </a:pPr>
            <a:r>
              <a:rPr lang="de-DE" dirty="0" smtClean="0"/>
              <a:t>Verwendetes Beispiel: Karpfen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6CDCB259-7037-4626-B66D-4441090715E5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67" y="2924943"/>
            <a:ext cx="1821116" cy="37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4. Hard-/Software-Anforderung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- Software:</a:t>
            </a:r>
            <a:endParaRPr lang="de-DE" dirty="0"/>
          </a:p>
          <a:p>
            <a:pPr marL="109728" indent="0">
              <a:buNone/>
            </a:pPr>
            <a:r>
              <a:rPr lang="de-DE" dirty="0" smtClean="0"/>
              <a:t>- Muss frei zugänglich sein</a:t>
            </a:r>
          </a:p>
          <a:p>
            <a:pPr marL="109728" indent="0">
              <a:buNone/>
            </a:pPr>
            <a:r>
              <a:rPr lang="de-DE" dirty="0" smtClean="0"/>
              <a:t>- VR-Unterstützung</a:t>
            </a:r>
          </a:p>
          <a:p>
            <a:pPr marL="109728" indent="0">
              <a:buNone/>
            </a:pPr>
            <a:r>
              <a:rPr lang="de-DE" dirty="0" smtClean="0"/>
              <a:t>- Geeignete Programmiersprache</a:t>
            </a:r>
          </a:p>
          <a:p>
            <a:pPr marL="109728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 </a:t>
            </a:r>
            <a:r>
              <a:rPr lang="de-DE" dirty="0" err="1" smtClean="0">
                <a:sym typeface="Wingdings" panose="05000000000000000000" pitchFamily="2" charset="2"/>
              </a:rPr>
              <a:t>Vizard</a:t>
            </a:r>
            <a:r>
              <a:rPr lang="de-DE" dirty="0" smtClean="0">
                <a:sym typeface="Wingdings" panose="05000000000000000000" pitchFamily="2" charset="2"/>
              </a:rPr>
              <a:t> VR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03D6B8BD-08AE-472F-95E6-640BD00889A8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32" y="3794356"/>
            <a:ext cx="4622153" cy="28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de-DE" dirty="0"/>
              <a:t>4. Hard-/Software-Anforderung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/>
              <a:t>- Hardware:</a:t>
            </a:r>
          </a:p>
          <a:p>
            <a:pPr marL="109728" indent="0">
              <a:buNone/>
            </a:pPr>
            <a:r>
              <a:rPr lang="de-DE" dirty="0" smtClean="0"/>
              <a:t>- Muss kompatibel zur Software sein</a:t>
            </a:r>
          </a:p>
          <a:p>
            <a:pPr marL="109728" indent="0">
              <a:buNone/>
            </a:pPr>
            <a:r>
              <a:rPr lang="de-DE" dirty="0" smtClean="0"/>
              <a:t>- Steuerungs-Optionen vorhanden</a:t>
            </a:r>
          </a:p>
          <a:p>
            <a:pPr marL="109728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Room-Scaling</a:t>
            </a:r>
            <a:r>
              <a:rPr lang="de-DE" dirty="0" smtClean="0"/>
              <a:t> </a:t>
            </a:r>
          </a:p>
          <a:p>
            <a:pPr marL="109728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Oculus</a:t>
            </a:r>
            <a:r>
              <a:rPr lang="de-DE" dirty="0" smtClean="0">
                <a:sym typeface="Wingdings" panose="05000000000000000000" pitchFamily="2" charset="2"/>
              </a:rPr>
              <a:t> Rift CV1, 2 Sensoren, Touch- 			Controller</a:t>
            </a: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0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Patrick </a:t>
            </a:r>
            <a:r>
              <a:rPr lang="de-DE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Wiedenmann</a:t>
            </a:r>
            <a:r>
              <a:rPr lang="de-DE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HS Augsburg – Informatik – </a:t>
            </a:r>
            <a:fld id="{2E2CA26B-426B-445D-A75F-D96B69D0B05E}" type="datetime1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06.12.2018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886200" cy="457200"/>
          </a:xfrm>
        </p:spPr>
        <p:txBody>
          <a:bodyPr/>
          <a:lstStyle/>
          <a:p>
            <a:r>
              <a:rPr lang="de-DE" sz="1200" b="1" dirty="0" smtClean="0"/>
              <a:t>Verarbeitung medizinischer Daten in der VR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568085" y="0"/>
            <a:ext cx="21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9C35575-8554-4783-A567-FB944E6E5D01}" type="slidenum">
              <a:rPr lang="de-DE" sz="1600" smtClean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fld>
            <a:endParaRPr lang="de-DE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Benutzerdefiniert 1">
      <a:dk1>
        <a:sysClr val="windowText" lastClr="000000"/>
      </a:dk1>
      <a:lt1>
        <a:sysClr val="window" lastClr="FFFFFF"/>
      </a:lt1>
      <a:dk2>
        <a:srgbClr val="C00000"/>
      </a:dk2>
      <a:lt2>
        <a:srgbClr val="DEDEDE"/>
      </a:lt2>
      <a:accent1>
        <a:srgbClr val="00B050"/>
      </a:accent1>
      <a:accent2>
        <a:srgbClr val="008000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ctylos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673</Words>
  <Application>Microsoft Office PowerPoint</Application>
  <PresentationFormat>Bildschirmpräsentation (4:3)</PresentationFormat>
  <Paragraphs>233</Paragraphs>
  <Slides>20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Rhea</vt:lpstr>
      <vt:lpstr>Bachelor-Arbeit: Verarbeitung medizinischer Daten in der VR</vt:lpstr>
      <vt:lpstr>Inhalt:</vt:lpstr>
      <vt:lpstr>1. Medizin und Computertechnik</vt:lpstr>
      <vt:lpstr>1. Medizin und VR</vt:lpstr>
      <vt:lpstr>2. Aktuelle Stand der Technik</vt:lpstr>
      <vt:lpstr>2. Aktuelle Stand der Technik</vt:lpstr>
      <vt:lpstr>3. Ziele dieser Arbeit</vt:lpstr>
      <vt:lpstr>4. Hard-/Software-Anforderung</vt:lpstr>
      <vt:lpstr>4. Hard-/Software-Anforderung</vt:lpstr>
      <vt:lpstr>5. Lösungsansätze</vt:lpstr>
      <vt:lpstr>5. Lösungsansätze</vt:lpstr>
      <vt:lpstr>6. Umsetzung des Codes</vt:lpstr>
      <vt:lpstr>6. Umsetzung des Codes</vt:lpstr>
      <vt:lpstr>6. Umsetzung des Codes</vt:lpstr>
      <vt:lpstr>7. Umsetzung der Steuerung</vt:lpstr>
      <vt:lpstr>7. Umsetzung der Steuerung</vt:lpstr>
      <vt:lpstr>7. Umsetzung der Steuerung</vt:lpstr>
      <vt:lpstr>8. Verbesserungsmöglichkeiten</vt:lpstr>
      <vt:lpstr>9. Bewertung und Fazit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 Al</dc:creator>
  <cp:lastModifiedBy>Pa Al</cp:lastModifiedBy>
  <cp:revision>65</cp:revision>
  <dcterms:created xsi:type="dcterms:W3CDTF">2018-11-21T07:15:17Z</dcterms:created>
  <dcterms:modified xsi:type="dcterms:W3CDTF">2018-12-06T07:59:24Z</dcterms:modified>
</cp:coreProperties>
</file>