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73" r:id="rId4"/>
    <p:sldId id="258" r:id="rId5"/>
    <p:sldId id="263" r:id="rId6"/>
    <p:sldId id="260" r:id="rId7"/>
    <p:sldId id="261" r:id="rId8"/>
    <p:sldId id="274" r:id="rId9"/>
    <p:sldId id="259" r:id="rId10"/>
    <p:sldId id="266" r:id="rId11"/>
    <p:sldId id="262" r:id="rId12"/>
    <p:sldId id="267" r:id="rId13"/>
    <p:sldId id="265" r:id="rId14"/>
    <p:sldId id="271" r:id="rId15"/>
    <p:sldId id="27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3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76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98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60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07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1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8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00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15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6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5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14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4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25-May-19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4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D28B-7E67-426D-8BD0-C14C4A899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812" y="2106087"/>
            <a:ext cx="8825658" cy="2677648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SAMU</a:t>
            </a:r>
            <a:r>
              <a:rPr lang="en-US" sz="8800" b="1" dirty="0">
                <a:solidFill>
                  <a:schemeClr val="bg1"/>
                </a:solidFill>
              </a:rPr>
              <a:t>RUN</a:t>
            </a:r>
            <a:endParaRPr lang="en-US" sz="8800" dirty="0">
              <a:solidFill>
                <a:schemeClr val="tx1"/>
              </a:solidFill>
            </a:endParaRPr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13" y="779972"/>
            <a:ext cx="3807056" cy="26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9E2D-D573-4979-8A7B-1B721327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AUDIENCE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F6BF-9D26-45FE-9345-A2B9BB28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l-GR" sz="2800" dirty="0"/>
              <a:t>Η απλότητα του το κάνει προσβάσιμο και ελκυστικό σε όλο το φάσμα των ηλικιών</a:t>
            </a:r>
          </a:p>
          <a:p>
            <a:r>
              <a:rPr lang="el-GR" sz="2800" dirty="0"/>
              <a:t>Δεν προϋποθέτει ειδικές ικανότητες </a:t>
            </a:r>
          </a:p>
          <a:p>
            <a:r>
              <a:rPr lang="el-GR" sz="2800" dirty="0"/>
              <a:t>Εύκολο στην εκμάθηση του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1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E943-9131-4CA2-AA4B-D476942A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846C-612F-4FE4-B2A9-2511BA49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331124" cy="3416300"/>
          </a:xfrm>
        </p:spPr>
        <p:txBody>
          <a:bodyPr anchor="t">
            <a:noAutofit/>
          </a:bodyPr>
          <a:lstStyle/>
          <a:p>
            <a:r>
              <a:rPr lang="el-GR" sz="2800" dirty="0"/>
              <a:t>Η μόνη και βασική κάμερα του παιχνιδιού είναι τρίτου προσώπου, με κέντρο το χαρακτήρα καθώς τον “βλέπει” από μια γωνία. </a:t>
            </a:r>
            <a:endParaRPr lang="en-US" sz="2800" dirty="0"/>
          </a:p>
          <a:p>
            <a:r>
              <a:rPr lang="el-GR" sz="2800" dirty="0"/>
              <a:t>Στην αρχή του παιχνιδιού υπάρχει ένα </a:t>
            </a:r>
            <a:r>
              <a:rPr lang="en-US" sz="2800" dirty="0"/>
              <a:t>animation </a:t>
            </a:r>
            <a:r>
              <a:rPr lang="el-GR" sz="2800" dirty="0"/>
              <a:t>όπου η κάμερα</a:t>
            </a:r>
            <a:r>
              <a:rPr lang="en-US" sz="2800" dirty="0"/>
              <a:t> ”</a:t>
            </a:r>
            <a:r>
              <a:rPr lang="el-GR" sz="2800" dirty="0"/>
              <a:t>κοιτά</a:t>
            </a:r>
            <a:r>
              <a:rPr lang="en-US" sz="2800" dirty="0"/>
              <a:t>”</a:t>
            </a:r>
            <a:r>
              <a:rPr lang="el-GR" sz="2800" dirty="0"/>
              <a:t> τον παίκτη σε </a:t>
            </a:r>
            <a:r>
              <a:rPr lang="en-US" sz="2800" dirty="0"/>
              <a:t>top down </a:t>
            </a:r>
            <a:r>
              <a:rPr lang="el-GR" sz="2800" dirty="0"/>
              <a:t>οπτική και σταδιακά κατεβαίνει σε μια συγκεκριμένη κλίση </a:t>
            </a:r>
            <a:endParaRPr lang="en-US" sz="28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161" y="2900556"/>
            <a:ext cx="3607251" cy="2822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166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9E2D-D573-4979-8A7B-1B721327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HARDWARE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F6BF-9D26-45FE-9345-A2B9BB28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l-GR" sz="2800" dirty="0"/>
              <a:t> Δεν απαιτείται κάποιο εξειδικευμένο </a:t>
            </a:r>
            <a:r>
              <a:rPr lang="en-US" sz="2800" dirty="0"/>
              <a:t>hardware </a:t>
            </a:r>
            <a:r>
              <a:rPr lang="el-GR" sz="2800" dirty="0"/>
              <a:t>(πχ κάμερα) για να μπορεί να τρέξει</a:t>
            </a:r>
            <a:endParaRPr lang="en-US" sz="2800" dirty="0"/>
          </a:p>
          <a:p>
            <a:r>
              <a:rPr lang="el-GR" sz="2800" dirty="0"/>
              <a:t>Τα </a:t>
            </a:r>
            <a:r>
              <a:rPr lang="en-US" sz="2800" dirty="0"/>
              <a:t>minimum requirements </a:t>
            </a:r>
            <a:r>
              <a:rPr lang="el-GR" sz="2800" dirty="0"/>
              <a:t>του παιχνιδιού καλύπτονται και από ένα </a:t>
            </a:r>
            <a:r>
              <a:rPr lang="en-US" sz="2800" dirty="0"/>
              <a:t>low end pc</a:t>
            </a:r>
            <a:r>
              <a:rPr lang="el-GR" sz="2800" dirty="0"/>
              <a:t> χωρίς κάρτα γραφικών </a:t>
            </a:r>
          </a:p>
          <a:p>
            <a:r>
              <a:rPr lang="el-GR" sz="2800" dirty="0"/>
              <a:t>Είναι συμβατό και με </a:t>
            </a:r>
            <a:r>
              <a:rPr lang="en-US" sz="2800" dirty="0"/>
              <a:t>smartphones</a:t>
            </a:r>
          </a:p>
        </p:txBody>
      </p:sp>
    </p:spTree>
    <p:extLst>
      <p:ext uri="{BB962C8B-B14F-4D97-AF65-F5344CB8AC3E}">
        <p14:creationId xmlns:p14="http://schemas.microsoft.com/office/powerpoint/2010/main" val="263282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C3BB-4D65-4ACA-8403-85DC6E9A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3200" b="1" dirty="0"/>
              <a:t>Compelling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B45A-9994-4CDA-91BD-F8A4E8B6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l-GR" sz="2800" dirty="0"/>
              <a:t>Το παιχνίδι είναι διασκεδαστικό και εθιστικό</a:t>
            </a:r>
          </a:p>
          <a:p>
            <a:r>
              <a:rPr lang="el-GR" sz="2800" dirty="0"/>
              <a:t>Είναι εύκολο, γρήγορο και δεν απαιτεί κάποιες συγκεκριμένες ικανότητες</a:t>
            </a:r>
          </a:p>
          <a:p>
            <a:r>
              <a:rPr lang="el-GR" sz="2800" dirty="0"/>
              <a:t>Βελτιώνει τα αντανακλαστικά του παίκτη</a:t>
            </a:r>
          </a:p>
          <a:p>
            <a:r>
              <a:rPr lang="el-GR" sz="2800" dirty="0"/>
              <a:t>Όμορφα γραφικά περιβάλλοντα </a:t>
            </a:r>
          </a:p>
          <a:p>
            <a:r>
              <a:rPr lang="el-GR" sz="2800" dirty="0"/>
              <a:t>Μουσική βασισμένη στην Ιαπωνική κουλτούρα</a:t>
            </a:r>
          </a:p>
        </p:txBody>
      </p:sp>
    </p:spTree>
    <p:extLst>
      <p:ext uri="{BB962C8B-B14F-4D97-AF65-F5344CB8AC3E}">
        <p14:creationId xmlns:p14="http://schemas.microsoft.com/office/powerpoint/2010/main" val="120272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22B1-1C41-4D65-9F81-C15D41CE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MARKETING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F47F-3273-4AEF-9EEA-55BE2777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l-GR" sz="3000" dirty="0"/>
              <a:t>Η καλύτερη στρατηγική προώθησης του παιχνιδιού αποτελείται από τα εξής στοιχεία:</a:t>
            </a:r>
          </a:p>
          <a:p>
            <a:pPr lvl="1"/>
            <a:r>
              <a:rPr lang="el-GR" sz="2800" dirty="0"/>
              <a:t>Παρουσίαση του παιχνιδιού μέσα από την κοινοποίηση στα </a:t>
            </a:r>
            <a:r>
              <a:rPr lang="en-US" sz="2800" dirty="0"/>
              <a:t>social media.</a:t>
            </a:r>
            <a:endParaRPr lang="el-GR" sz="2800" dirty="0"/>
          </a:p>
          <a:p>
            <a:pPr lvl="1"/>
            <a:r>
              <a:rPr lang="el-GR" sz="2800" dirty="0"/>
              <a:t>Ανέβασμα του παιχνιδιού στις πλατφόρμες </a:t>
            </a:r>
            <a:r>
              <a:rPr lang="en-US" sz="2800" dirty="0"/>
              <a:t>Google Play, Steam </a:t>
            </a:r>
            <a:r>
              <a:rPr lang="el-GR" sz="2800" dirty="0"/>
              <a:t>κ.ά.</a:t>
            </a:r>
            <a:endParaRPr lang="en-US" sz="2800" dirty="0"/>
          </a:p>
          <a:p>
            <a:pPr lvl="1"/>
            <a:r>
              <a:rPr lang="el-GR" sz="2800" dirty="0"/>
              <a:t>Δημιουργία διαφημίσεων.</a:t>
            </a:r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0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22B1-1C41-4D65-9F81-C15D41CE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F47F-3273-4AEF-9EEA-55BE2777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568700"/>
          </a:xfrm>
        </p:spPr>
        <p:txBody>
          <a:bodyPr anchor="t">
            <a:normAutofit/>
          </a:bodyPr>
          <a:lstStyle/>
          <a:p>
            <a:pPr lvl="1"/>
            <a:r>
              <a:rPr lang="el-GR" sz="2800" dirty="0"/>
              <a:t>Μεγαλύτερη ποικιλία στα </a:t>
            </a:r>
            <a:r>
              <a:rPr lang="en-US" sz="2800" dirty="0"/>
              <a:t>Tiles </a:t>
            </a:r>
            <a:r>
              <a:rPr lang="el-GR" sz="2800" dirty="0"/>
              <a:t>της γέφυρας</a:t>
            </a:r>
          </a:p>
          <a:p>
            <a:pPr lvl="1"/>
            <a:r>
              <a:rPr lang="el-GR" sz="2800" dirty="0"/>
              <a:t>Εισαγωγή πίνακα </a:t>
            </a:r>
            <a:r>
              <a:rPr lang="en-US" sz="2800" dirty="0"/>
              <a:t>leaderboard </a:t>
            </a:r>
            <a:r>
              <a:rPr lang="el-GR" sz="2800" dirty="0"/>
              <a:t>που θα κρατά τα σκορ περισσότερων παικτών</a:t>
            </a:r>
            <a:endParaRPr lang="en-US" sz="2800" dirty="0"/>
          </a:p>
          <a:p>
            <a:pPr lvl="1"/>
            <a:r>
              <a:rPr lang="el-GR" sz="2800" dirty="0"/>
              <a:t>Περισσότερα εμπόδια που θα καθιστούν πιο δύσκολο στον παίχτη να απομνημονεύσει τον τρόπο που θα περάσει τον συνδυασμό αυτών</a:t>
            </a:r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2F8D-6B71-4268-BE30-C2244798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19" y="947920"/>
            <a:ext cx="8761413" cy="728480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SAMU</a:t>
            </a:r>
            <a:r>
              <a:rPr lang="en-US" sz="8000" b="1" dirty="0">
                <a:solidFill>
                  <a:schemeClr val="bg1"/>
                </a:solidFill>
              </a:rPr>
              <a:t>RUN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C3C4-D54F-4125-A5C0-4B51A821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219" y="2473760"/>
            <a:ext cx="87614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3600" dirty="0"/>
              <a:t>ΕΥΧΑΡΙΣΤΟΥΜΕ ΓΙΑ ΤΟΝ ΧΡΟΝΟ ΣΑΣ!</a:t>
            </a:r>
            <a:endParaRPr lang="en-US" sz="36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70" y="2975161"/>
            <a:ext cx="5546913" cy="38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B379-BFA3-427F-82B4-2B37F2C4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200" b="1" dirty="0"/>
              <a:t>ΟΜΑΔΑ  Γ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3452-D5BB-4563-B2C2-E586EB72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l-GR" sz="2800" dirty="0"/>
              <a:t>Γιώργος </a:t>
            </a:r>
            <a:r>
              <a:rPr lang="el-GR" sz="2800" dirty="0" err="1"/>
              <a:t>Λαλίδης</a:t>
            </a:r>
            <a:endParaRPr lang="el-GR" sz="2800" dirty="0"/>
          </a:p>
          <a:p>
            <a:r>
              <a:rPr lang="el-GR" sz="2800" dirty="0"/>
              <a:t>Γιώργος </a:t>
            </a:r>
            <a:r>
              <a:rPr lang="el-GR" sz="2800" dirty="0" err="1"/>
              <a:t>Καπαρουνάκης</a:t>
            </a:r>
            <a:endParaRPr lang="el-GR" sz="2800" dirty="0"/>
          </a:p>
          <a:p>
            <a:r>
              <a:rPr lang="el-GR" sz="2800" dirty="0"/>
              <a:t>Γιάννης </a:t>
            </a:r>
            <a:r>
              <a:rPr lang="el-GR" sz="2800" dirty="0" err="1"/>
              <a:t>Σουμπάσης</a:t>
            </a:r>
            <a:endParaRPr lang="el-GR" sz="2800" dirty="0"/>
          </a:p>
          <a:p>
            <a:r>
              <a:rPr lang="el-GR" sz="2800" dirty="0"/>
              <a:t>Μιχάλης Ζεάκης</a:t>
            </a:r>
          </a:p>
          <a:p>
            <a:r>
              <a:rPr lang="el-GR" sz="2800" dirty="0"/>
              <a:t>Χρήστος Κατσαρός</a:t>
            </a:r>
          </a:p>
          <a:p>
            <a:r>
              <a:rPr lang="el-GR" sz="2800" dirty="0"/>
              <a:t>Παναγιώτης Αναστασιάδης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9138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IDEA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2800" dirty="0"/>
              <a:t>Η αρχική ιδέα που εγκαταλείφθηκε ήταν το παιχνίδι να διαδραματίζεται γύρω από την καταστροφή του κόσμου και την προσπάθεια του παίκτη να αποφύγει τον θάνατο του </a:t>
            </a:r>
          </a:p>
          <a:p>
            <a:r>
              <a:rPr lang="el-GR" sz="2800" dirty="0"/>
              <a:t>Τα </a:t>
            </a:r>
            <a:r>
              <a:rPr lang="en-US" sz="2800" dirty="0"/>
              <a:t>assets </a:t>
            </a:r>
            <a:r>
              <a:rPr lang="el-GR" sz="2800" dirty="0"/>
              <a:t>του παιχνιδιού βασίστηκαν στα </a:t>
            </a:r>
            <a:r>
              <a:rPr lang="en-US" sz="2800" dirty="0"/>
              <a:t>free assets </a:t>
            </a:r>
            <a:r>
              <a:rPr lang="el-GR" sz="2800" dirty="0"/>
              <a:t>που προσφέρει το </a:t>
            </a:r>
            <a:r>
              <a:rPr lang="en-US" sz="2800" dirty="0"/>
              <a:t>Unity store </a:t>
            </a:r>
            <a:endParaRPr lang="el-GR" sz="2800" dirty="0"/>
          </a:p>
          <a:p>
            <a:r>
              <a:rPr lang="el-GR" sz="2800" dirty="0"/>
              <a:t>Συνεπώς η νέα ιδέα προσαρμόστηκε με βάση αυτά </a:t>
            </a:r>
          </a:p>
        </p:txBody>
      </p:sp>
    </p:spTree>
    <p:extLst>
      <p:ext uri="{BB962C8B-B14F-4D97-AF65-F5344CB8AC3E}">
        <p14:creationId xmlns:p14="http://schemas.microsoft.com/office/powerpoint/2010/main" val="213239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E052-A0B4-4A7A-AD99-98440EC6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GAME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6F43-547E-4437-89D9-7B220CE6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l-GR" sz="2800" dirty="0"/>
              <a:t>Το </a:t>
            </a:r>
            <a:r>
              <a:rPr lang="en-US" sz="2800" dirty="0"/>
              <a:t>concept </a:t>
            </a:r>
            <a:r>
              <a:rPr lang="el-GR" sz="2800" dirty="0"/>
              <a:t>του παιχνιδιού αφορά έναν μαθητευόμενο πολεμιστή </a:t>
            </a:r>
          </a:p>
          <a:p>
            <a:r>
              <a:rPr lang="el-GR" sz="2800" dirty="0"/>
              <a:t>Σκοπός του είναι να γίνει </a:t>
            </a:r>
            <a:r>
              <a:rPr lang="en-US" sz="2800" dirty="0"/>
              <a:t>samurai </a:t>
            </a:r>
            <a:r>
              <a:rPr lang="el-GR" sz="2800" dirty="0"/>
              <a:t>ολοκληρώνοντας επιτυχώς την απόλυτη δοκιμασία που του έχει τεθεί</a:t>
            </a:r>
          </a:p>
          <a:p>
            <a:r>
              <a:rPr lang="el-GR" sz="2800" dirty="0"/>
              <a:t>Για το λόγο αυτό καλείται να διασχίσει την γέφυρα </a:t>
            </a:r>
            <a:r>
              <a:rPr lang="en-US" sz="2800" dirty="0"/>
              <a:t>SAMURUN </a:t>
            </a:r>
            <a:r>
              <a:rPr lang="el-GR" sz="2800" dirty="0"/>
              <a:t>προσπερνώντας τα εμπόδια που εμφανίζονται μπροστά του</a:t>
            </a:r>
            <a:endParaRPr lang="en-US" sz="2800" dirty="0"/>
          </a:p>
        </p:txBody>
      </p:sp>
      <p:pic>
        <p:nvPicPr>
          <p:cNvPr id="1026" name="Picture 2" descr="https://scontent.fbud2-1.fna.fbcdn.net/v/t1.15752-9/60440641_340946736532218_4690252905985343488_n.png?_nc_cat=106&amp;_nc_ht=scontent.fbud2-1.fna&amp;oh=5696a72e86598d86dd59083a3bed119e&amp;oe=5D541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550" y="3334213"/>
            <a:ext cx="2287302" cy="2765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6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E943-9131-4CA2-AA4B-D476942A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846C-612F-4FE4-B2A9-2511BA49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l-GR" sz="2800" dirty="0"/>
              <a:t>Το είδος παιχνιδιού είναι </a:t>
            </a:r>
            <a:r>
              <a:rPr lang="en-US" sz="2800" dirty="0"/>
              <a:t>3D ENDLESS RUNNER, </a:t>
            </a:r>
            <a:r>
              <a:rPr lang="el-GR" sz="2800" dirty="0"/>
              <a:t>στο οποίο ο χαρακτήρας του παίκτη κινείται σταθερά προς τα μπρος</a:t>
            </a:r>
          </a:p>
          <a:p>
            <a:r>
              <a:rPr lang="el-GR" sz="2800" dirty="0"/>
              <a:t>Παρόμοια στο είδος παιχνίδια είναι:</a:t>
            </a:r>
            <a:r>
              <a:rPr lang="en-US" sz="2800" dirty="0"/>
              <a:t> Temple Run, Subway Surfers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263301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13EF-345B-4C24-A20F-C3E5BCC9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GAMEPLAY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5F65-D83E-4CA2-BD25-74E61B2B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73" y="2592349"/>
            <a:ext cx="7509544" cy="3416300"/>
          </a:xfrm>
        </p:spPr>
        <p:txBody>
          <a:bodyPr anchor="t">
            <a:normAutofit lnSpcReduction="10000"/>
          </a:bodyPr>
          <a:lstStyle/>
          <a:p>
            <a:r>
              <a:rPr lang="el-GR" sz="2800" dirty="0"/>
              <a:t>Ο παίκτης, καθώς προχωρά στη πίστα, βρίσκεται</a:t>
            </a:r>
            <a:r>
              <a:rPr lang="en-US" sz="2800" dirty="0"/>
              <a:t> </a:t>
            </a:r>
            <a:r>
              <a:rPr lang="el-GR" sz="2800" dirty="0"/>
              <a:t>αντιμέτωπος με εμπόδια και το παιχνίδι γίνεται δυσκολότερο με την σταδιακή αύξηση της ταχύτητας του χαρακτήρα</a:t>
            </a:r>
          </a:p>
          <a:p>
            <a:r>
              <a:rPr lang="el-GR" sz="2800" dirty="0"/>
              <a:t>Το </a:t>
            </a:r>
            <a:r>
              <a:rPr lang="en-US" sz="2800" dirty="0"/>
              <a:t>score </a:t>
            </a:r>
            <a:r>
              <a:rPr lang="el-GR" sz="2800" dirty="0"/>
              <a:t>διαμορφώνεται ανάλογα με τον χρόνο και την αύξηση της δυσκολίας του παιχνιδιού</a:t>
            </a:r>
            <a:endParaRPr lang="el-GR" dirty="0"/>
          </a:p>
          <a:p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17" y="2592349"/>
            <a:ext cx="4121383" cy="27825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076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E943-9131-4CA2-AA4B-D476942A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GAMEPLAY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846C-612F-4FE4-B2A9-2511BA49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208" y="2614651"/>
            <a:ext cx="7766022" cy="3416300"/>
          </a:xfrm>
        </p:spPr>
        <p:txBody>
          <a:bodyPr anchor="t">
            <a:noAutofit/>
          </a:bodyPr>
          <a:lstStyle/>
          <a:p>
            <a:r>
              <a:rPr lang="el-GR" sz="2800" dirty="0"/>
              <a:t>Ο χρήστης</a:t>
            </a:r>
            <a:r>
              <a:rPr lang="en-US" sz="2800" dirty="0"/>
              <a:t> </a:t>
            </a:r>
            <a:r>
              <a:rPr lang="el-GR" sz="2800" dirty="0"/>
              <a:t>μπορεί να ελέγχει μόνο την κατεύθυνση του χαρακτήρα (αριστερά-δεξιά)</a:t>
            </a:r>
          </a:p>
          <a:p>
            <a:r>
              <a:rPr lang="el-GR" sz="2800" dirty="0"/>
              <a:t>Ο παίκτης δε γνωρίζει εξαρχής όλα τα εμπόδια αλλά η αλληλεπίδραση με αυτά γίνεται σταδιακά</a:t>
            </a:r>
          </a:p>
          <a:p>
            <a:r>
              <a:rPr lang="el-GR" sz="2800" dirty="0"/>
              <a:t>Μπορεί να χάσει είτε πέφτοντας από την γέφυρα είτε αν πέσει πάνω σε εμπόδιο  </a:t>
            </a:r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30" y="3679903"/>
            <a:ext cx="3355945" cy="2575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413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E943-9131-4CA2-AA4B-D476942A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GAME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846C-612F-4FE4-B2A9-2511BA49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l-GR" sz="2800" dirty="0"/>
              <a:t>Η πίστα χωρίζεται σε </a:t>
            </a:r>
            <a:r>
              <a:rPr lang="en-US" sz="2800" dirty="0"/>
              <a:t>tiles</a:t>
            </a:r>
            <a:r>
              <a:rPr lang="el-GR" sz="2800" dirty="0"/>
              <a:t> </a:t>
            </a:r>
          </a:p>
          <a:p>
            <a:r>
              <a:rPr lang="el-GR" sz="2800" dirty="0"/>
              <a:t>Το κάθε </a:t>
            </a:r>
            <a:r>
              <a:rPr lang="en-US" sz="2800" dirty="0"/>
              <a:t>tile </a:t>
            </a:r>
            <a:r>
              <a:rPr lang="el-GR" sz="2800" dirty="0"/>
              <a:t>έχει διαφορετικά εμπόδια </a:t>
            </a:r>
          </a:p>
          <a:p>
            <a:r>
              <a:rPr lang="el-GR" sz="2800" dirty="0"/>
              <a:t>Τα </a:t>
            </a:r>
            <a:r>
              <a:rPr lang="en-US" sz="2800" dirty="0"/>
              <a:t>tiles </a:t>
            </a:r>
            <a:r>
              <a:rPr lang="el-GR" sz="2800" dirty="0"/>
              <a:t>εμφανίζονται τυχαία το ένα μετά το άλλο σχηματίζοντας τη γέφυρα </a:t>
            </a:r>
          </a:p>
          <a:p>
            <a:r>
              <a:rPr lang="el-GR" sz="2800" dirty="0"/>
              <a:t>Κάθε προηγούμενο </a:t>
            </a:r>
            <a:r>
              <a:rPr lang="en-US" sz="2800" dirty="0"/>
              <a:t>tile </a:t>
            </a:r>
            <a:r>
              <a:rPr lang="el-GR" sz="2800" dirty="0"/>
              <a:t>που έχει διασχίσει ο παίκτης διαγράφεται για εξοικονόμηση μνήμης </a:t>
            </a:r>
          </a:p>
          <a:p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6561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CC4B-2B92-49CF-B374-8335D675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GAME</a:t>
            </a:r>
            <a:r>
              <a:rPr lang="el-GR" sz="3200" b="1" dirty="0"/>
              <a:t> </a:t>
            </a:r>
            <a:r>
              <a:rPr lang="en-US" sz="3200" b="1" dirty="0"/>
              <a:t>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811D-A8E0-4179-AEB5-860F9232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l-GR" sz="2800" dirty="0"/>
              <a:t>Η γέφυρα </a:t>
            </a:r>
            <a:r>
              <a:rPr lang="en-US" sz="2800" dirty="0"/>
              <a:t>SAMURUN </a:t>
            </a:r>
            <a:r>
              <a:rPr lang="el-GR" sz="2800" dirty="0"/>
              <a:t>είναι μια φανταστική γέφυρα η οποία βρίσκεται στον ουρανό πάνω από τα σύννεφα </a:t>
            </a:r>
          </a:p>
          <a:p>
            <a:r>
              <a:rPr lang="el-GR" sz="2800" dirty="0"/>
              <a:t>Πάνω της βρίσκονται αντικείμενα ιαπωνικής κουλτούρας όπως το </a:t>
            </a:r>
            <a:r>
              <a:rPr lang="en-US" sz="2800" dirty="0"/>
              <a:t>Tori </a:t>
            </a:r>
            <a:endParaRPr lang="el-GR" sz="2800" dirty="0"/>
          </a:p>
          <a:p>
            <a:endParaRPr lang="en-US" sz="2800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036" y="3655550"/>
            <a:ext cx="2857780" cy="2826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1858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ίθουσα συσκέψεων &quot;Ιόν&quot;">
  <a:themeElements>
    <a:clrScheme name="Προσαρμοσμένο 6">
      <a:dk1>
        <a:sysClr val="windowText" lastClr="000000"/>
      </a:dk1>
      <a:lt1>
        <a:sysClr val="window" lastClr="FFFFFF"/>
      </a:lt1>
      <a:dk2>
        <a:srgbClr val="FF0000"/>
      </a:dk2>
      <a:lt2>
        <a:srgbClr val="EBEBEB"/>
      </a:lt2>
      <a:accent1>
        <a:srgbClr val="7F7F7F"/>
      </a:accent1>
      <a:accent2>
        <a:srgbClr val="FF0000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Αίθουσα συσκέψεων &quot;Ιόν&quot;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ίθουσα συσκέψεων &quot;Ιόν&quot;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394</TotalTime>
  <Words>511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Αίθουσα συσκέψεων "Ιόν"</vt:lpstr>
      <vt:lpstr>SAMURUN</vt:lpstr>
      <vt:lpstr>ΟΜΑΔΑ  Γ</vt:lpstr>
      <vt:lpstr>IDEA </vt:lpstr>
      <vt:lpstr>GAME CONCEPT</vt:lpstr>
      <vt:lpstr>GENRE</vt:lpstr>
      <vt:lpstr>GAMEPLAY 1/2</vt:lpstr>
      <vt:lpstr>GAMEPLAY 2/2</vt:lpstr>
      <vt:lpstr>GAME STRUCTURE</vt:lpstr>
      <vt:lpstr>GAME WORLD</vt:lpstr>
      <vt:lpstr>AUDIENCE</vt:lpstr>
      <vt:lpstr>CAMERA</vt:lpstr>
      <vt:lpstr>HARDWARE</vt:lpstr>
      <vt:lpstr>Compelling features</vt:lpstr>
      <vt:lpstr>MARKETING STRATEGY</vt:lpstr>
      <vt:lpstr>FUTURE IMPROVEMENTS</vt:lpstr>
      <vt:lpstr>SAMURUN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CONCEPT</dc:title>
  <dc:creator>Παναγιώτης Αναστασιάδης</dc:creator>
  <cp:lastModifiedBy>Παναγιώτης Αναστασιάδης</cp:lastModifiedBy>
  <cp:revision>54</cp:revision>
  <dcterms:created xsi:type="dcterms:W3CDTF">2019-03-14T11:43:45Z</dcterms:created>
  <dcterms:modified xsi:type="dcterms:W3CDTF">2019-05-24T21:37:22Z</dcterms:modified>
</cp:coreProperties>
</file>