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6"/>
  </p:sldMasterIdLst>
  <p:notesMasterIdLst>
    <p:notesMasterId r:id="rId13"/>
  </p:notesMasterIdLst>
  <p:handoutMasterIdLst>
    <p:handoutMasterId r:id="rId14"/>
  </p:handoutMasterIdLst>
  <p:sldIdLst>
    <p:sldId id="551" r:id="rId7"/>
    <p:sldId id="550" r:id="rId8"/>
    <p:sldId id="563" r:id="rId9"/>
    <p:sldId id="561" r:id="rId10"/>
    <p:sldId id="564" r:id="rId11"/>
    <p:sldId id="562" r:id="rId12"/>
  </p:sldIdLst>
  <p:sldSz cx="11887200" cy="6684963"/>
  <p:notesSz cx="7010400" cy="9296400"/>
  <p:defaultTextStyle>
    <a:defPPr>
      <a:defRPr lang="en-US"/>
    </a:defPPr>
    <a:lvl1pPr marL="0" algn="l" defTabSz="118784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93923" algn="l" defTabSz="118784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87847" algn="l" defTabSz="118784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81768" algn="l" defTabSz="118784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75693" algn="l" defTabSz="118784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69615" algn="l" defTabSz="118784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63537" algn="l" defTabSz="118784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57462" algn="l" defTabSz="118784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51384" algn="l" defTabSz="118784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BD4570-5FCF-4870-9589-9A99F6B0562A}">
          <p14:sldIdLst>
            <p14:sldId id="551"/>
            <p14:sldId id="550"/>
            <p14:sldId id="563"/>
            <p14:sldId id="561"/>
            <p14:sldId id="564"/>
            <p14:sldId id="562"/>
          </p14:sldIdLst>
        </p14:section>
        <p14:section name="Appendix" id="{44BF64C9-9702-4484-8801-E55ADA021572}">
          <p14:sldIdLst/>
        </p14:section>
        <p14:section name="Glossary" id="{20293CE4-4C05-4FE5-94FB-51148721C824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06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ly" initials="KLT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D4D4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901" autoAdjust="0"/>
    <p:restoredTop sz="98325" autoAdjust="0"/>
  </p:normalViewPr>
  <p:slideViewPr>
    <p:cSldViewPr snapToGrid="0" snapToObjects="1" showGuides="1">
      <p:cViewPr>
        <p:scale>
          <a:sx n="70" d="100"/>
          <a:sy n="70" d="100"/>
        </p:scale>
        <p:origin x="-1781" y="-475"/>
      </p:cViewPr>
      <p:guideLst>
        <p:guide orient="horz" pos="2106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>
        <p:scale>
          <a:sx n="150" d="100"/>
          <a:sy n="150" d="100"/>
        </p:scale>
        <p:origin x="-2388" y="-72"/>
      </p:cViewPr>
      <p:guideLst>
        <p:guide orient="horz" pos="2880"/>
        <p:guide orient="horz" pos="2928"/>
        <p:guide pos="216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9063989"/>
            <a:ext cx="3037840" cy="1251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728205D9-018B-42B6-AD28-F57F62B837CA}" type="slidenum">
              <a:rPr lang="en-US" sz="900"/>
              <a:t>‹#›</a:t>
            </a:fld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1" y="9063990"/>
            <a:ext cx="5971822" cy="12516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pic>
        <p:nvPicPr>
          <p:cNvPr id="8" name="Picture 7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91" y="0"/>
            <a:ext cx="1454009" cy="2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3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9063990"/>
            <a:ext cx="3037840" cy="125164"/>
          </a:xfrm>
          <a:prstGeom prst="rect">
            <a:avLst/>
          </a:prstGeom>
        </p:spPr>
        <p:txBody>
          <a:bodyPr vert="horz" lIns="0" tIns="46586" rIns="0" bIns="46586" rtlCol="0" anchor="ctr"/>
          <a:lstStyle>
            <a:lvl1pPr algn="r">
              <a:defRPr sz="900"/>
            </a:lvl1pPr>
          </a:lstStyle>
          <a:p>
            <a:fld id="{AB487858-B996-4291-96F9-A750076073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" y="9063990"/>
            <a:ext cx="5971822" cy="12516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pic>
        <p:nvPicPr>
          <p:cNvPr id="9" name="Picture 8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91" y="0"/>
            <a:ext cx="1454009" cy="2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2722" indent="-222722" algn="l" defTabSz="1187847" rtl="0" eaLnBrk="1" latinLnBrk="0" hangingPunct="1">
      <a:spcAft>
        <a:spcPts val="520"/>
      </a:spcAft>
      <a:buClr>
        <a:schemeClr val="accent3"/>
      </a:buClr>
      <a:buFont typeface="Arial" panose="020B0604020202020204" pitchFamily="34" charset="0"/>
      <a:buChar char="•"/>
      <a:defRPr sz="1600" kern="1200">
        <a:solidFill>
          <a:srgbClr val="4D4D4D"/>
        </a:solidFill>
        <a:latin typeface="+mn-lt"/>
        <a:ea typeface="+mn-ea"/>
        <a:cs typeface="+mn-cs"/>
      </a:defRPr>
    </a:lvl1pPr>
    <a:lvl2pPr marL="445440" indent="-222722" algn="l" defTabSz="1187847" rtl="0" eaLnBrk="1" latinLnBrk="0" hangingPunct="1">
      <a:spcAft>
        <a:spcPts val="520"/>
      </a:spcAft>
      <a:buClr>
        <a:schemeClr val="accent3"/>
      </a:buClr>
      <a:buFont typeface="Arial" panose="020B0604020202020204" pitchFamily="34" charset="0"/>
      <a:buChar char="–"/>
      <a:defRPr sz="1600" kern="1200">
        <a:solidFill>
          <a:srgbClr val="4D4D4D"/>
        </a:solidFill>
        <a:latin typeface="+mn-lt"/>
        <a:ea typeface="+mn-ea"/>
        <a:cs typeface="+mn-cs"/>
      </a:defRPr>
    </a:lvl2pPr>
    <a:lvl3pPr marL="668162" indent="-222722" algn="l" defTabSz="1187847" rtl="0" eaLnBrk="1" latinLnBrk="0" hangingPunct="1">
      <a:spcAft>
        <a:spcPts val="520"/>
      </a:spcAft>
      <a:buClr>
        <a:schemeClr val="accent3"/>
      </a:buClr>
      <a:buFont typeface="Arial" panose="020B0604020202020204" pitchFamily="34" charset="0"/>
      <a:buChar char="•"/>
      <a:defRPr sz="1600" kern="1200">
        <a:solidFill>
          <a:srgbClr val="4D4D4D"/>
        </a:solidFill>
        <a:latin typeface="+mn-lt"/>
        <a:ea typeface="+mn-ea"/>
        <a:cs typeface="+mn-cs"/>
      </a:defRPr>
    </a:lvl3pPr>
    <a:lvl4pPr marL="890884" indent="-222722" algn="l" defTabSz="1187847" rtl="0" eaLnBrk="1" latinLnBrk="0" hangingPunct="1">
      <a:spcAft>
        <a:spcPts val="520"/>
      </a:spcAft>
      <a:buClr>
        <a:schemeClr val="accent3"/>
      </a:buClr>
      <a:buFont typeface="Arial" panose="020B0604020202020204" pitchFamily="34" charset="0"/>
      <a:buChar char="–"/>
      <a:defRPr sz="1600" kern="1200">
        <a:solidFill>
          <a:srgbClr val="4D4D4D"/>
        </a:solidFill>
        <a:latin typeface="+mn-lt"/>
        <a:ea typeface="+mn-ea"/>
        <a:cs typeface="+mn-cs"/>
      </a:defRPr>
    </a:lvl4pPr>
    <a:lvl5pPr marL="1113606" indent="-222722" algn="l" defTabSz="1187847" rtl="0" eaLnBrk="1" latinLnBrk="0" hangingPunct="1">
      <a:spcAft>
        <a:spcPts val="520"/>
      </a:spcAft>
      <a:buClr>
        <a:schemeClr val="accent3"/>
      </a:buClr>
      <a:buFont typeface="Arial" panose="020B0604020202020204" pitchFamily="34" charset="0"/>
      <a:buChar char="•"/>
      <a:defRPr sz="1600" kern="1200">
        <a:solidFill>
          <a:srgbClr val="4D4D4D"/>
        </a:solidFill>
        <a:latin typeface="+mn-lt"/>
        <a:ea typeface="+mn-ea"/>
        <a:cs typeface="+mn-cs"/>
      </a:defRPr>
    </a:lvl5pPr>
    <a:lvl6pPr marL="2969615" algn="l" defTabSz="118784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63537" algn="l" defTabSz="118784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57462" algn="l" defTabSz="118784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51384" algn="l" defTabSz="118784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7858-B996-4291-96F9-A750076073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9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7858-B996-4291-96F9-A750076073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6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7858-B996-4291-96F9-A750076073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6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7858-B996-4291-96F9-A750076073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6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41367" y="2318733"/>
            <a:ext cx="6190655" cy="1432935"/>
          </a:xfrm>
        </p:spPr>
        <p:txBody>
          <a:bodyPr anchor="ctr">
            <a:noAutofit/>
          </a:bodyPr>
          <a:lstStyle>
            <a:lvl1pPr>
              <a:defRPr sz="4200" spc="-65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7" name="Rectangle 6"/>
          <p:cNvSpPr/>
          <p:nvPr/>
        </p:nvSpPr>
        <p:spPr bwMode="auto">
          <a:xfrm rot="10800000" flipH="1">
            <a:off x="1" y="0"/>
            <a:ext cx="297180" cy="6684963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118784" tIns="59392" rIns="118784" bIns="59392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878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3C1CE73-A306-824E-AF5D-DFABDA223E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56" y="5661663"/>
            <a:ext cx="1961870" cy="61558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6962A78-5F90-E849-926E-E27C20197959}"/>
              </a:ext>
            </a:extLst>
          </p:cNvPr>
          <p:cNvGrpSpPr/>
          <p:nvPr/>
        </p:nvGrpSpPr>
        <p:grpSpPr>
          <a:xfrm>
            <a:off x="883401" y="1"/>
            <a:ext cx="4960212" cy="6686351"/>
            <a:chOff x="679539" y="1"/>
            <a:chExt cx="3815548" cy="5144568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xmlns="" id="{673B59A0-63BC-0F46-8B19-44FD67D42D94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xmlns="" id="{8DDFA2FC-9DC8-3D4B-8217-398D230F5C57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xmlns="" id="{C54180A5-7756-E048-A966-59067574F7BA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CB27F661-382B-BC47-B53A-37C814026FC3}"/>
              </a:ext>
            </a:extLst>
          </p:cNvPr>
          <p:cNvGrpSpPr/>
          <p:nvPr/>
        </p:nvGrpSpPr>
        <p:grpSpPr>
          <a:xfrm>
            <a:off x="5202208" y="6048580"/>
            <a:ext cx="3392143" cy="298993"/>
            <a:chOff x="744483" y="4848998"/>
            <a:chExt cx="2609341" cy="2300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24A353D-2250-8848-B6A0-16BF03C42779}"/>
                </a:ext>
              </a:extLst>
            </p:cNvPr>
            <p:cNvSpPr txBox="1"/>
            <p:nvPr userDrawn="1"/>
          </p:nvSpPr>
          <p:spPr>
            <a:xfrm>
              <a:off x="2184981" y="4871611"/>
              <a:ext cx="1168843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19" name="Title 3">
              <a:extLst>
                <a:ext uri="{FF2B5EF4-FFF2-40B4-BE49-F238E27FC236}">
                  <a16:creationId xmlns:a16="http://schemas.microsoft.com/office/drawing/2014/main" xmlns="" id="{64EB3198-E83E-A24B-AA77-090BB5B1A60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40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40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A37B8663-024F-8F4F-82F1-488E09622219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8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A5F41C1-ED0A-894A-B3CF-5F7CFFB84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5" t="21323" b="11914"/>
          <a:stretch/>
        </p:blipFill>
        <p:spPr>
          <a:xfrm>
            <a:off x="3208581" y="0"/>
            <a:ext cx="8678622" cy="43479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 rot="10800000" flipH="1">
            <a:off x="1" y="0"/>
            <a:ext cx="297180" cy="6684963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118784" tIns="59392" rIns="118784" bIns="59392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878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D6B91B2-FF25-B547-96EF-5961B0ED9545}"/>
              </a:ext>
            </a:extLst>
          </p:cNvPr>
          <p:cNvGrpSpPr/>
          <p:nvPr/>
        </p:nvGrpSpPr>
        <p:grpSpPr>
          <a:xfrm>
            <a:off x="883401" y="1"/>
            <a:ext cx="4960212" cy="6686351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xmlns="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xmlns="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xmlns="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95672ECA-8BDB-C24D-A85A-A65E8F046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9240" y="4705218"/>
            <a:ext cx="5979779" cy="606825"/>
          </a:xfrm>
        </p:spPr>
        <p:txBody>
          <a:bodyPr anchor="b">
            <a:noAutofit/>
          </a:bodyPr>
          <a:lstStyle>
            <a:lvl1pPr>
              <a:defRPr sz="2900" spc="-6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D8999BF5-F786-F14D-B7C2-C2BCC5AE8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240" y="5325260"/>
            <a:ext cx="5907993" cy="878174"/>
          </a:xfrm>
        </p:spPr>
        <p:txBody>
          <a:bodyPr>
            <a:noAutofit/>
          </a:bodyPr>
          <a:lstStyle>
            <a:lvl1pPr marL="0" indent="0" algn="l">
              <a:buNone/>
              <a:defRPr sz="2300" b="1" spc="-65" baseline="0">
                <a:solidFill>
                  <a:schemeClr val="accent3"/>
                </a:solidFill>
              </a:defRPr>
            </a:lvl1pPr>
            <a:lvl2pPr marL="593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7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1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75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69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6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5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51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853885AB-AADA-2746-98D6-78E2B96B17F2}"/>
              </a:ext>
            </a:extLst>
          </p:cNvPr>
          <p:cNvGrpSpPr/>
          <p:nvPr/>
        </p:nvGrpSpPr>
        <p:grpSpPr>
          <a:xfrm>
            <a:off x="5195174" y="6048580"/>
            <a:ext cx="3392143" cy="298993"/>
            <a:chOff x="744483" y="4848998"/>
            <a:chExt cx="2609341" cy="2300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26DD190-D481-8245-8459-30F06A13D612}"/>
                </a:ext>
              </a:extLst>
            </p:cNvPr>
            <p:cNvSpPr txBox="1"/>
            <p:nvPr userDrawn="1"/>
          </p:nvSpPr>
          <p:spPr>
            <a:xfrm>
              <a:off x="2184981" y="4871611"/>
              <a:ext cx="1168843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4" name="Title 3">
              <a:extLst>
                <a:ext uri="{FF2B5EF4-FFF2-40B4-BE49-F238E27FC236}">
                  <a16:creationId xmlns:a16="http://schemas.microsoft.com/office/drawing/2014/main" xmlns="" id="{08253C4F-2669-6C49-8F4E-00818047DE9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40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40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5A0B4BEC-A07A-3443-957E-21680C8E6C15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81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8902BF-5D3A-9D49-BF43-9A572D0E62E4}"/>
              </a:ext>
            </a:extLst>
          </p:cNvPr>
          <p:cNvSpPr/>
          <p:nvPr/>
        </p:nvSpPr>
        <p:spPr>
          <a:xfrm>
            <a:off x="3210134" y="2606"/>
            <a:ext cx="8693161" cy="4376929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784" tIns="59392" rIns="118784" bIns="59392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240" y="4951430"/>
            <a:ext cx="5979779" cy="606825"/>
          </a:xfrm>
        </p:spPr>
        <p:txBody>
          <a:bodyPr anchor="b">
            <a:noAutofit/>
          </a:bodyPr>
          <a:lstStyle>
            <a:lvl1pPr>
              <a:defRPr sz="2900" spc="-6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 rot="10800000" flipH="1">
            <a:off x="1" y="0"/>
            <a:ext cx="297180" cy="6684963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118784" tIns="59392" rIns="118784" bIns="59392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878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D6B91B2-FF25-B547-96EF-5961B0ED9545}"/>
              </a:ext>
            </a:extLst>
          </p:cNvPr>
          <p:cNvGrpSpPr/>
          <p:nvPr/>
        </p:nvGrpSpPr>
        <p:grpSpPr>
          <a:xfrm>
            <a:off x="883401" y="1"/>
            <a:ext cx="4960212" cy="6686351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xmlns="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xmlns="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xmlns="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26F5DBD2-37E9-4C46-9895-67278E0C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240" y="5571475"/>
            <a:ext cx="5907993" cy="878174"/>
          </a:xfrm>
        </p:spPr>
        <p:txBody>
          <a:bodyPr>
            <a:noAutofit/>
          </a:bodyPr>
          <a:lstStyle>
            <a:lvl1pPr marL="0" indent="0" algn="l">
              <a:buNone/>
              <a:defRPr sz="2300" b="1" spc="-65" baseline="0">
                <a:solidFill>
                  <a:schemeClr val="accent3"/>
                </a:solidFill>
              </a:defRPr>
            </a:lvl1pPr>
            <a:lvl2pPr marL="593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7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1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75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69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6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5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51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79DAAC04-46A3-9B4E-9CC6-921207BBC5C4}"/>
              </a:ext>
            </a:extLst>
          </p:cNvPr>
          <p:cNvGrpSpPr/>
          <p:nvPr/>
        </p:nvGrpSpPr>
        <p:grpSpPr>
          <a:xfrm>
            <a:off x="5488495" y="2805858"/>
            <a:ext cx="6330692" cy="486971"/>
            <a:chOff x="4221917" y="2158865"/>
            <a:chExt cx="4869763" cy="37468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EAED680D-2C61-9D4B-9565-8D8D277897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671" y="2175160"/>
              <a:ext cx="0" cy="358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02F97882-EB61-A348-82F0-BAE1DB338F22}"/>
                </a:ext>
              </a:extLst>
            </p:cNvPr>
            <p:cNvSpPr txBox="1"/>
            <p:nvPr userDrawn="1"/>
          </p:nvSpPr>
          <p:spPr>
            <a:xfrm>
              <a:off x="6708459" y="2158865"/>
              <a:ext cx="2383221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3100" b="1" i="0" spc="-65" baseline="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Better Together</a:t>
              </a:r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BE8895A3-93F5-7944-AEE5-FACB36E109ED}"/>
                </a:ext>
              </a:extLst>
            </p:cNvPr>
            <p:cNvSpPr txBox="1"/>
            <p:nvPr userDrawn="1"/>
          </p:nvSpPr>
          <p:spPr>
            <a:xfrm>
              <a:off x="4633576" y="2234023"/>
              <a:ext cx="190053" cy="225624"/>
            </a:xfrm>
            <a:custGeom>
              <a:avLst/>
              <a:gdLst/>
              <a:ahLst/>
              <a:cxnLst/>
              <a:rect l="l" t="t" r="r" b="b"/>
              <a:pathLst>
                <a:path w="190053" h="225624">
                  <a:moveTo>
                    <a:pt x="102096" y="0"/>
                  </a:moveTo>
                  <a:cubicBezTo>
                    <a:pt x="128785" y="0"/>
                    <a:pt x="150465" y="7888"/>
                    <a:pt x="167134" y="23664"/>
                  </a:cubicBezTo>
                  <a:cubicBezTo>
                    <a:pt x="177055" y="32991"/>
                    <a:pt x="184497" y="46385"/>
                    <a:pt x="189458" y="63848"/>
                  </a:cubicBezTo>
                  <a:lnTo>
                    <a:pt x="145851" y="74266"/>
                  </a:lnTo>
                  <a:cubicBezTo>
                    <a:pt x="143271" y="62955"/>
                    <a:pt x="137889" y="54025"/>
                    <a:pt x="129703" y="47477"/>
                  </a:cubicBezTo>
                  <a:cubicBezTo>
                    <a:pt x="121518" y="40928"/>
                    <a:pt x="111571" y="37654"/>
                    <a:pt x="99863" y="37654"/>
                  </a:cubicBezTo>
                  <a:cubicBezTo>
                    <a:pt x="83691" y="37654"/>
                    <a:pt x="70569" y="43458"/>
                    <a:pt x="60498" y="55067"/>
                  </a:cubicBezTo>
                  <a:cubicBezTo>
                    <a:pt x="50427" y="66675"/>
                    <a:pt x="45392" y="85477"/>
                    <a:pt x="45392" y="111473"/>
                  </a:cubicBezTo>
                  <a:cubicBezTo>
                    <a:pt x="45392" y="139055"/>
                    <a:pt x="50353" y="158701"/>
                    <a:pt x="60275" y="170409"/>
                  </a:cubicBezTo>
                  <a:cubicBezTo>
                    <a:pt x="70197" y="182116"/>
                    <a:pt x="83095" y="187970"/>
                    <a:pt x="98970" y="187970"/>
                  </a:cubicBezTo>
                  <a:cubicBezTo>
                    <a:pt x="110678" y="187970"/>
                    <a:pt x="120749" y="184250"/>
                    <a:pt x="129182" y="176808"/>
                  </a:cubicBezTo>
                  <a:cubicBezTo>
                    <a:pt x="137616" y="169367"/>
                    <a:pt x="143668" y="157659"/>
                    <a:pt x="147339" y="141685"/>
                  </a:cubicBezTo>
                  <a:lnTo>
                    <a:pt x="190053" y="155228"/>
                  </a:lnTo>
                  <a:cubicBezTo>
                    <a:pt x="183505" y="179041"/>
                    <a:pt x="172615" y="196726"/>
                    <a:pt x="157385" y="208285"/>
                  </a:cubicBezTo>
                  <a:cubicBezTo>
                    <a:pt x="142155" y="219844"/>
                    <a:pt x="122832" y="225624"/>
                    <a:pt x="99417" y="225624"/>
                  </a:cubicBezTo>
                  <a:cubicBezTo>
                    <a:pt x="70445" y="225624"/>
                    <a:pt x="46632" y="215727"/>
                    <a:pt x="27979" y="195933"/>
                  </a:cubicBezTo>
                  <a:cubicBezTo>
                    <a:pt x="9326" y="176138"/>
                    <a:pt x="0" y="149077"/>
                    <a:pt x="0" y="114747"/>
                  </a:cubicBezTo>
                  <a:cubicBezTo>
                    <a:pt x="0" y="78433"/>
                    <a:pt x="9376" y="50230"/>
                    <a:pt x="28128" y="30138"/>
                  </a:cubicBezTo>
                  <a:cubicBezTo>
                    <a:pt x="46880" y="10046"/>
                    <a:pt x="71536" y="0"/>
                    <a:pt x="102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53059CF6-8D1F-9943-898B-158F304BF319}"/>
                </a:ext>
              </a:extLst>
            </p:cNvPr>
            <p:cNvSpPr txBox="1"/>
            <p:nvPr userDrawn="1"/>
          </p:nvSpPr>
          <p:spPr>
            <a:xfrm>
              <a:off x="4221917" y="2237745"/>
              <a:ext cx="173980" cy="221903"/>
            </a:xfrm>
            <a:custGeom>
              <a:avLst/>
              <a:gdLst/>
              <a:ahLst/>
              <a:cxnLst/>
              <a:rect l="l" t="t" r="r" b="b"/>
              <a:pathLst>
                <a:path w="173980" h="221903">
                  <a:moveTo>
                    <a:pt x="0" y="0"/>
                  </a:moveTo>
                  <a:lnTo>
                    <a:pt x="44053" y="0"/>
                  </a:lnTo>
                  <a:lnTo>
                    <a:pt x="44053" y="118170"/>
                  </a:lnTo>
                  <a:cubicBezTo>
                    <a:pt x="44053" y="136922"/>
                    <a:pt x="44599" y="149076"/>
                    <a:pt x="45690" y="154633"/>
                  </a:cubicBezTo>
                  <a:cubicBezTo>
                    <a:pt x="47575" y="163562"/>
                    <a:pt x="52065" y="170731"/>
                    <a:pt x="59159" y="176138"/>
                  </a:cubicBezTo>
                  <a:cubicBezTo>
                    <a:pt x="66253" y="181546"/>
                    <a:pt x="75952" y="184249"/>
                    <a:pt x="88255" y="184249"/>
                  </a:cubicBezTo>
                  <a:cubicBezTo>
                    <a:pt x="100757" y="184249"/>
                    <a:pt x="110182" y="181694"/>
                    <a:pt x="116532" y="176585"/>
                  </a:cubicBezTo>
                  <a:cubicBezTo>
                    <a:pt x="122882" y="171475"/>
                    <a:pt x="126702" y="165199"/>
                    <a:pt x="127992" y="157758"/>
                  </a:cubicBezTo>
                  <a:cubicBezTo>
                    <a:pt x="129282" y="150316"/>
                    <a:pt x="129927" y="137964"/>
                    <a:pt x="129927" y="120700"/>
                  </a:cubicBezTo>
                  <a:lnTo>
                    <a:pt x="129927" y="0"/>
                  </a:lnTo>
                  <a:lnTo>
                    <a:pt x="173980" y="0"/>
                  </a:lnTo>
                  <a:lnTo>
                    <a:pt x="173980" y="114598"/>
                  </a:lnTo>
                  <a:cubicBezTo>
                    <a:pt x="173980" y="140791"/>
                    <a:pt x="172789" y="159296"/>
                    <a:pt x="170408" y="170111"/>
                  </a:cubicBezTo>
                  <a:cubicBezTo>
                    <a:pt x="168027" y="180925"/>
                    <a:pt x="163636" y="190054"/>
                    <a:pt x="157237" y="197495"/>
                  </a:cubicBezTo>
                  <a:cubicBezTo>
                    <a:pt x="150837" y="204936"/>
                    <a:pt x="142280" y="210865"/>
                    <a:pt x="131564" y="215280"/>
                  </a:cubicBezTo>
                  <a:cubicBezTo>
                    <a:pt x="120848" y="219695"/>
                    <a:pt x="106859" y="221903"/>
                    <a:pt x="89595" y="221903"/>
                  </a:cubicBezTo>
                  <a:cubicBezTo>
                    <a:pt x="68759" y="221903"/>
                    <a:pt x="52958" y="219497"/>
                    <a:pt x="42193" y="214685"/>
                  </a:cubicBezTo>
                  <a:cubicBezTo>
                    <a:pt x="31428" y="209873"/>
                    <a:pt x="22920" y="203622"/>
                    <a:pt x="16669" y="195932"/>
                  </a:cubicBezTo>
                  <a:cubicBezTo>
                    <a:pt x="10418" y="188243"/>
                    <a:pt x="6300" y="180181"/>
                    <a:pt x="4316" y="171748"/>
                  </a:cubicBezTo>
                  <a:cubicBezTo>
                    <a:pt x="1439" y="159246"/>
                    <a:pt x="0" y="140791"/>
                    <a:pt x="0" y="116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F5B04F91-35AA-8E4F-AAF0-95F37C9B2FA7}"/>
                </a:ext>
              </a:extLst>
            </p:cNvPr>
            <p:cNvSpPr txBox="1"/>
            <p:nvPr userDrawn="1"/>
          </p:nvSpPr>
          <p:spPr>
            <a:xfrm>
              <a:off x="4431913" y="2237744"/>
              <a:ext cx="174427" cy="218182"/>
            </a:xfrm>
            <a:custGeom>
              <a:avLst/>
              <a:gdLst/>
              <a:ahLst/>
              <a:cxnLst/>
              <a:rect l="l" t="t" r="r" b="b"/>
              <a:pathLst>
                <a:path w="174427" h="218182">
                  <a:moveTo>
                    <a:pt x="0" y="0"/>
                  </a:moveTo>
                  <a:lnTo>
                    <a:pt x="44054" y="0"/>
                  </a:lnTo>
                  <a:lnTo>
                    <a:pt x="44054" y="85874"/>
                  </a:lnTo>
                  <a:lnTo>
                    <a:pt x="130374" y="85874"/>
                  </a:lnTo>
                  <a:lnTo>
                    <a:pt x="130374" y="0"/>
                  </a:lnTo>
                  <a:lnTo>
                    <a:pt x="174427" y="0"/>
                  </a:lnTo>
                  <a:lnTo>
                    <a:pt x="174427" y="218182"/>
                  </a:lnTo>
                  <a:lnTo>
                    <a:pt x="130374" y="218182"/>
                  </a:lnTo>
                  <a:lnTo>
                    <a:pt x="130374" y="122783"/>
                  </a:lnTo>
                  <a:lnTo>
                    <a:pt x="44054" y="122783"/>
                  </a:lnTo>
                  <a:lnTo>
                    <a:pt x="44054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9684C28-7525-724C-9EAB-7DC4FF5A56E0}"/>
                </a:ext>
              </a:extLst>
            </p:cNvPr>
            <p:cNvSpPr txBox="1"/>
            <p:nvPr userDrawn="1"/>
          </p:nvSpPr>
          <p:spPr>
            <a:xfrm>
              <a:off x="4835238" y="2237744"/>
              <a:ext cx="173384" cy="218182"/>
            </a:xfrm>
            <a:custGeom>
              <a:avLst/>
              <a:gdLst/>
              <a:ahLst/>
              <a:cxnLst/>
              <a:rect l="l" t="t" r="r" b="b"/>
              <a:pathLst>
                <a:path w="173384" h="218182">
                  <a:moveTo>
                    <a:pt x="0" y="0"/>
                  </a:moveTo>
                  <a:lnTo>
                    <a:pt x="173384" y="0"/>
                  </a:lnTo>
                  <a:lnTo>
                    <a:pt x="173384" y="36909"/>
                  </a:lnTo>
                  <a:lnTo>
                    <a:pt x="108793" y="36909"/>
                  </a:lnTo>
                  <a:lnTo>
                    <a:pt x="108793" y="218182"/>
                  </a:lnTo>
                  <a:lnTo>
                    <a:pt x="64740" y="218182"/>
                  </a:lnTo>
                  <a:lnTo>
                    <a:pt x="64740" y="36909"/>
                  </a:lnTo>
                  <a:lnTo>
                    <a:pt x="0" y="36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A61E7D71-4677-3545-983E-8A7D397B4458}"/>
                </a:ext>
              </a:extLst>
            </p:cNvPr>
            <p:cNvSpPr txBox="1"/>
            <p:nvPr userDrawn="1"/>
          </p:nvSpPr>
          <p:spPr>
            <a:xfrm>
              <a:off x="5336193" y="2237744"/>
              <a:ext cx="143917" cy="218182"/>
            </a:xfrm>
            <a:custGeom>
              <a:avLst/>
              <a:gdLst/>
              <a:ahLst/>
              <a:cxnLst/>
              <a:rect l="l" t="t" r="r" b="b"/>
              <a:pathLst>
                <a:path w="143917" h="218182">
                  <a:moveTo>
                    <a:pt x="0" y="0"/>
                  </a:moveTo>
                  <a:lnTo>
                    <a:pt x="41821" y="0"/>
                  </a:lnTo>
                  <a:lnTo>
                    <a:pt x="41821" y="80218"/>
                  </a:lnTo>
                  <a:cubicBezTo>
                    <a:pt x="55315" y="64443"/>
                    <a:pt x="71438" y="56555"/>
                    <a:pt x="90190" y="56555"/>
                  </a:cubicBezTo>
                  <a:cubicBezTo>
                    <a:pt x="99814" y="56555"/>
                    <a:pt x="108496" y="58341"/>
                    <a:pt x="116235" y="61913"/>
                  </a:cubicBezTo>
                  <a:cubicBezTo>
                    <a:pt x="123974" y="65484"/>
                    <a:pt x="129803" y="70049"/>
                    <a:pt x="133722" y="75605"/>
                  </a:cubicBezTo>
                  <a:cubicBezTo>
                    <a:pt x="137641" y="81161"/>
                    <a:pt x="140320" y="87313"/>
                    <a:pt x="141759" y="94059"/>
                  </a:cubicBezTo>
                  <a:cubicBezTo>
                    <a:pt x="143197" y="100806"/>
                    <a:pt x="143917" y="111274"/>
                    <a:pt x="143917" y="125462"/>
                  </a:cubicBezTo>
                  <a:lnTo>
                    <a:pt x="143917" y="218182"/>
                  </a:lnTo>
                  <a:lnTo>
                    <a:pt x="102096" y="218182"/>
                  </a:lnTo>
                  <a:lnTo>
                    <a:pt x="102096" y="134690"/>
                  </a:lnTo>
                  <a:cubicBezTo>
                    <a:pt x="102096" y="118120"/>
                    <a:pt x="101302" y="107603"/>
                    <a:pt x="99715" y="103138"/>
                  </a:cubicBezTo>
                  <a:cubicBezTo>
                    <a:pt x="98128" y="98673"/>
                    <a:pt x="95325" y="95126"/>
                    <a:pt x="91306" y="92497"/>
                  </a:cubicBezTo>
                  <a:cubicBezTo>
                    <a:pt x="87288" y="89867"/>
                    <a:pt x="82252" y="88553"/>
                    <a:pt x="76200" y="88553"/>
                  </a:cubicBezTo>
                  <a:cubicBezTo>
                    <a:pt x="69255" y="88553"/>
                    <a:pt x="63054" y="90240"/>
                    <a:pt x="57597" y="93613"/>
                  </a:cubicBezTo>
                  <a:cubicBezTo>
                    <a:pt x="52140" y="96986"/>
                    <a:pt x="48146" y="102071"/>
                    <a:pt x="45616" y="108868"/>
                  </a:cubicBezTo>
                  <a:cubicBezTo>
                    <a:pt x="43086" y="115664"/>
                    <a:pt x="41821" y="125710"/>
                    <a:pt x="41821" y="139006"/>
                  </a:cubicBez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569B402F-C17E-CF41-85D9-62C73BC68667}"/>
                </a:ext>
              </a:extLst>
            </p:cNvPr>
            <p:cNvSpPr txBox="1"/>
            <p:nvPr userDrawn="1"/>
          </p:nvSpPr>
          <p:spPr>
            <a:xfrm>
              <a:off x="5879267" y="2237744"/>
              <a:ext cx="41821" cy="218182"/>
            </a:xfrm>
            <a:custGeom>
              <a:avLst/>
              <a:gdLst/>
              <a:ahLst/>
              <a:cxnLst/>
              <a:rect l="l" t="t" r="r" b="b"/>
              <a:pathLst>
                <a:path w="41821" h="218182">
                  <a:moveTo>
                    <a:pt x="0" y="0"/>
                  </a:moveTo>
                  <a:lnTo>
                    <a:pt x="41821" y="0"/>
                  </a:ln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55E1ECD-3484-6846-B7EF-B0B83FDF788A}"/>
                </a:ext>
              </a:extLst>
            </p:cNvPr>
            <p:cNvSpPr txBox="1"/>
            <p:nvPr userDrawn="1"/>
          </p:nvSpPr>
          <p:spPr>
            <a:xfrm>
              <a:off x="5000288" y="2294300"/>
              <a:ext cx="147675" cy="165199"/>
            </a:xfrm>
            <a:custGeom>
              <a:avLst/>
              <a:gdLst/>
              <a:ahLst/>
              <a:cxnLst/>
              <a:rect l="l" t="t" r="r" b="b"/>
              <a:pathLst>
                <a:path w="147675" h="165199">
                  <a:moveTo>
                    <a:pt x="72479" y="0"/>
                  </a:moveTo>
                  <a:cubicBezTo>
                    <a:pt x="95994" y="0"/>
                    <a:pt x="114548" y="7764"/>
                    <a:pt x="128141" y="23291"/>
                  </a:cubicBezTo>
                  <a:cubicBezTo>
                    <a:pt x="141734" y="38819"/>
                    <a:pt x="148233" y="62607"/>
                    <a:pt x="147638" y="94654"/>
                  </a:cubicBezTo>
                  <a:lnTo>
                    <a:pt x="42863" y="94654"/>
                  </a:lnTo>
                  <a:cubicBezTo>
                    <a:pt x="43160" y="107057"/>
                    <a:pt x="46534" y="116706"/>
                    <a:pt x="52983" y="123602"/>
                  </a:cubicBezTo>
                  <a:cubicBezTo>
                    <a:pt x="59432" y="130497"/>
                    <a:pt x="67469" y="133945"/>
                    <a:pt x="77093" y="133945"/>
                  </a:cubicBezTo>
                  <a:cubicBezTo>
                    <a:pt x="83641" y="133945"/>
                    <a:pt x="89148" y="132159"/>
                    <a:pt x="93613" y="128587"/>
                  </a:cubicBezTo>
                  <a:cubicBezTo>
                    <a:pt x="98078" y="125015"/>
                    <a:pt x="101451" y="119261"/>
                    <a:pt x="103733" y="111323"/>
                  </a:cubicBezTo>
                  <a:lnTo>
                    <a:pt x="145405" y="118318"/>
                  </a:lnTo>
                  <a:cubicBezTo>
                    <a:pt x="140047" y="133598"/>
                    <a:pt x="131589" y="145231"/>
                    <a:pt x="120030" y="153218"/>
                  </a:cubicBezTo>
                  <a:cubicBezTo>
                    <a:pt x="108471" y="161205"/>
                    <a:pt x="94010" y="165199"/>
                    <a:pt x="76647" y="165199"/>
                  </a:cubicBezTo>
                  <a:cubicBezTo>
                    <a:pt x="49163" y="165199"/>
                    <a:pt x="28823" y="156220"/>
                    <a:pt x="15627" y="138261"/>
                  </a:cubicBezTo>
                  <a:cubicBezTo>
                    <a:pt x="5209" y="123874"/>
                    <a:pt x="0" y="105717"/>
                    <a:pt x="0" y="83790"/>
                  </a:cubicBezTo>
                  <a:cubicBezTo>
                    <a:pt x="0" y="57596"/>
                    <a:pt x="6846" y="37083"/>
                    <a:pt x="20538" y="22250"/>
                  </a:cubicBezTo>
                  <a:cubicBezTo>
                    <a:pt x="34231" y="7416"/>
                    <a:pt x="51544" y="0"/>
                    <a:pt x="72479" y="0"/>
                  </a:cubicBezTo>
                  <a:close/>
                  <a:moveTo>
                    <a:pt x="75009" y="31998"/>
                  </a:moveTo>
                  <a:cubicBezTo>
                    <a:pt x="65881" y="31998"/>
                    <a:pt x="58341" y="35322"/>
                    <a:pt x="52388" y="41969"/>
                  </a:cubicBezTo>
                  <a:cubicBezTo>
                    <a:pt x="46434" y="48617"/>
                    <a:pt x="43507" y="57646"/>
                    <a:pt x="43607" y="69056"/>
                  </a:cubicBezTo>
                  <a:lnTo>
                    <a:pt x="106114" y="69056"/>
                  </a:lnTo>
                  <a:cubicBezTo>
                    <a:pt x="105817" y="56951"/>
                    <a:pt x="102691" y="47749"/>
                    <a:pt x="96738" y="41448"/>
                  </a:cubicBezTo>
                  <a:cubicBezTo>
                    <a:pt x="90785" y="35148"/>
                    <a:pt x="83542" y="31998"/>
                    <a:pt x="75009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A1FAAAC-2C46-7A45-A7DC-8F71137BBF70}"/>
                </a:ext>
              </a:extLst>
            </p:cNvPr>
            <p:cNvSpPr txBox="1"/>
            <p:nvPr userDrawn="1"/>
          </p:nvSpPr>
          <p:spPr>
            <a:xfrm>
              <a:off x="5165190" y="2294300"/>
              <a:ext cx="149125" cy="165199"/>
            </a:xfrm>
            <a:custGeom>
              <a:avLst/>
              <a:gdLst/>
              <a:ahLst/>
              <a:cxnLst/>
              <a:rect l="l" t="t" r="r" b="b"/>
              <a:pathLst>
                <a:path w="149125" h="165199">
                  <a:moveTo>
                    <a:pt x="76646" y="0"/>
                  </a:moveTo>
                  <a:cubicBezTo>
                    <a:pt x="95894" y="0"/>
                    <a:pt x="111199" y="4142"/>
                    <a:pt x="122560" y="12427"/>
                  </a:cubicBezTo>
                  <a:cubicBezTo>
                    <a:pt x="133920" y="20712"/>
                    <a:pt x="142081" y="33337"/>
                    <a:pt x="147042" y="50304"/>
                  </a:cubicBezTo>
                  <a:lnTo>
                    <a:pt x="105816" y="57745"/>
                  </a:lnTo>
                  <a:cubicBezTo>
                    <a:pt x="104427" y="49510"/>
                    <a:pt x="101277" y="43309"/>
                    <a:pt x="96366" y="39142"/>
                  </a:cubicBezTo>
                  <a:cubicBezTo>
                    <a:pt x="91454" y="34974"/>
                    <a:pt x="85080" y="32891"/>
                    <a:pt x="77241" y="32891"/>
                  </a:cubicBezTo>
                  <a:cubicBezTo>
                    <a:pt x="66823" y="32891"/>
                    <a:pt x="58514" y="36487"/>
                    <a:pt x="52313" y="43681"/>
                  </a:cubicBezTo>
                  <a:cubicBezTo>
                    <a:pt x="46112" y="50874"/>
                    <a:pt x="43011" y="62904"/>
                    <a:pt x="43011" y="79772"/>
                  </a:cubicBezTo>
                  <a:cubicBezTo>
                    <a:pt x="43011" y="98524"/>
                    <a:pt x="46161" y="111770"/>
                    <a:pt x="52462" y="119509"/>
                  </a:cubicBezTo>
                  <a:cubicBezTo>
                    <a:pt x="58762" y="127248"/>
                    <a:pt x="67220" y="131117"/>
                    <a:pt x="77837" y="131117"/>
                  </a:cubicBezTo>
                  <a:cubicBezTo>
                    <a:pt x="85774" y="131117"/>
                    <a:pt x="92273" y="128860"/>
                    <a:pt x="97333" y="124346"/>
                  </a:cubicBezTo>
                  <a:cubicBezTo>
                    <a:pt x="102393" y="119831"/>
                    <a:pt x="105965" y="112067"/>
                    <a:pt x="108049" y="101054"/>
                  </a:cubicBezTo>
                  <a:lnTo>
                    <a:pt x="149125" y="108049"/>
                  </a:lnTo>
                  <a:cubicBezTo>
                    <a:pt x="144859" y="126901"/>
                    <a:pt x="136673" y="141138"/>
                    <a:pt x="124569" y="150763"/>
                  </a:cubicBezTo>
                  <a:cubicBezTo>
                    <a:pt x="112464" y="160387"/>
                    <a:pt x="96242" y="165199"/>
                    <a:pt x="75902" y="165199"/>
                  </a:cubicBezTo>
                  <a:cubicBezTo>
                    <a:pt x="52784" y="165199"/>
                    <a:pt x="34354" y="157906"/>
                    <a:pt x="20612" y="143321"/>
                  </a:cubicBezTo>
                  <a:cubicBezTo>
                    <a:pt x="6871" y="128736"/>
                    <a:pt x="0" y="108545"/>
                    <a:pt x="0" y="82748"/>
                  </a:cubicBezTo>
                  <a:cubicBezTo>
                    <a:pt x="0" y="56654"/>
                    <a:pt x="6895" y="36339"/>
                    <a:pt x="20687" y="21803"/>
                  </a:cubicBezTo>
                  <a:cubicBezTo>
                    <a:pt x="34478" y="7268"/>
                    <a:pt x="53131" y="0"/>
                    <a:pt x="76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87C28EED-2DF9-1C4B-B18F-FA6112A46BBA}"/>
                </a:ext>
              </a:extLst>
            </p:cNvPr>
            <p:cNvSpPr txBox="1"/>
            <p:nvPr userDrawn="1"/>
          </p:nvSpPr>
          <p:spPr>
            <a:xfrm>
              <a:off x="5517019" y="2294300"/>
              <a:ext cx="144066" cy="161627"/>
            </a:xfrm>
            <a:custGeom>
              <a:avLst/>
              <a:gdLst/>
              <a:ahLst/>
              <a:cxnLst/>
              <a:rect l="l" t="t" r="r" b="b"/>
              <a:pathLst>
                <a:path w="144066" h="161627">
                  <a:moveTo>
                    <a:pt x="90934" y="0"/>
                  </a:moveTo>
                  <a:cubicBezTo>
                    <a:pt x="100162" y="0"/>
                    <a:pt x="108595" y="1662"/>
                    <a:pt x="116235" y="4986"/>
                  </a:cubicBezTo>
                  <a:cubicBezTo>
                    <a:pt x="123875" y="8309"/>
                    <a:pt x="129654" y="12551"/>
                    <a:pt x="133574" y="17710"/>
                  </a:cubicBezTo>
                  <a:cubicBezTo>
                    <a:pt x="137493" y="22870"/>
                    <a:pt x="140221" y="28724"/>
                    <a:pt x="141759" y="35272"/>
                  </a:cubicBezTo>
                  <a:cubicBezTo>
                    <a:pt x="143297" y="41821"/>
                    <a:pt x="144066" y="51197"/>
                    <a:pt x="144066" y="63401"/>
                  </a:cubicBezTo>
                  <a:lnTo>
                    <a:pt x="144066" y="161627"/>
                  </a:lnTo>
                  <a:lnTo>
                    <a:pt x="102245" y="161627"/>
                  </a:lnTo>
                  <a:lnTo>
                    <a:pt x="102245" y="80962"/>
                  </a:lnTo>
                  <a:cubicBezTo>
                    <a:pt x="102245" y="63897"/>
                    <a:pt x="101352" y="52859"/>
                    <a:pt x="99566" y="47848"/>
                  </a:cubicBezTo>
                  <a:cubicBezTo>
                    <a:pt x="97780" y="42837"/>
                    <a:pt x="94878" y="38943"/>
                    <a:pt x="90860" y="36165"/>
                  </a:cubicBezTo>
                  <a:cubicBezTo>
                    <a:pt x="86841" y="33387"/>
                    <a:pt x="82005" y="31998"/>
                    <a:pt x="76349" y="31998"/>
                  </a:cubicBezTo>
                  <a:cubicBezTo>
                    <a:pt x="69106" y="31998"/>
                    <a:pt x="62607" y="33982"/>
                    <a:pt x="56853" y="37951"/>
                  </a:cubicBezTo>
                  <a:cubicBezTo>
                    <a:pt x="51098" y="41920"/>
                    <a:pt x="47154" y="47178"/>
                    <a:pt x="45021" y="53727"/>
                  </a:cubicBezTo>
                  <a:cubicBezTo>
                    <a:pt x="42887" y="60275"/>
                    <a:pt x="41821" y="72380"/>
                    <a:pt x="41821" y="90041"/>
                  </a:cubicBezTo>
                  <a:lnTo>
                    <a:pt x="41821" y="161627"/>
                  </a:lnTo>
                  <a:lnTo>
                    <a:pt x="0" y="161627"/>
                  </a:lnTo>
                  <a:lnTo>
                    <a:pt x="0" y="3572"/>
                  </a:lnTo>
                  <a:lnTo>
                    <a:pt x="38844" y="3572"/>
                  </a:lnTo>
                  <a:lnTo>
                    <a:pt x="38844" y="26789"/>
                  </a:lnTo>
                  <a:cubicBezTo>
                    <a:pt x="52636" y="8929"/>
                    <a:pt x="69999" y="0"/>
                    <a:pt x="90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1E2C23FB-3FB0-1F48-9224-183CD40B520C}"/>
                </a:ext>
              </a:extLst>
            </p:cNvPr>
            <p:cNvSpPr txBox="1"/>
            <p:nvPr userDrawn="1"/>
          </p:nvSpPr>
          <p:spPr>
            <a:xfrm>
              <a:off x="5688618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22C33C4-2EED-1B47-AE64-18CE95053628}"/>
                </a:ext>
              </a:extLst>
            </p:cNvPr>
            <p:cNvSpPr txBox="1"/>
            <p:nvPr userDrawn="1"/>
          </p:nvSpPr>
          <p:spPr>
            <a:xfrm>
              <a:off x="5945793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D82FEC70-A84A-A843-95D5-2DEE5D0F34FB}"/>
                </a:ext>
              </a:extLst>
            </p:cNvPr>
            <p:cNvSpPr txBox="1"/>
            <p:nvPr userDrawn="1"/>
          </p:nvSpPr>
          <p:spPr>
            <a:xfrm>
              <a:off x="6127066" y="2294299"/>
              <a:ext cx="154186" cy="225772"/>
            </a:xfrm>
            <a:custGeom>
              <a:avLst/>
              <a:gdLst/>
              <a:ahLst/>
              <a:cxnLst/>
              <a:rect l="l" t="t" r="r" b="b"/>
              <a:pathLst>
                <a:path w="154186" h="225772">
                  <a:moveTo>
                    <a:pt x="66675" y="0"/>
                  </a:moveTo>
                  <a:cubicBezTo>
                    <a:pt x="86221" y="0"/>
                    <a:pt x="102344" y="8582"/>
                    <a:pt x="115044" y="25747"/>
                  </a:cubicBezTo>
                  <a:lnTo>
                    <a:pt x="115044" y="3572"/>
                  </a:lnTo>
                  <a:lnTo>
                    <a:pt x="154186" y="3572"/>
                  </a:lnTo>
                  <a:lnTo>
                    <a:pt x="154186" y="145405"/>
                  </a:lnTo>
                  <a:cubicBezTo>
                    <a:pt x="154186" y="164058"/>
                    <a:pt x="152648" y="177998"/>
                    <a:pt x="149572" y="187226"/>
                  </a:cubicBezTo>
                  <a:cubicBezTo>
                    <a:pt x="146496" y="196453"/>
                    <a:pt x="142180" y="203696"/>
                    <a:pt x="136624" y="208954"/>
                  </a:cubicBezTo>
                  <a:cubicBezTo>
                    <a:pt x="131068" y="214213"/>
                    <a:pt x="123651" y="218331"/>
                    <a:pt x="114374" y="221307"/>
                  </a:cubicBezTo>
                  <a:cubicBezTo>
                    <a:pt x="105097" y="224284"/>
                    <a:pt x="93365" y="225772"/>
                    <a:pt x="79176" y="225772"/>
                  </a:cubicBezTo>
                  <a:cubicBezTo>
                    <a:pt x="52387" y="225772"/>
                    <a:pt x="33387" y="221183"/>
                    <a:pt x="22175" y="212005"/>
                  </a:cubicBezTo>
                  <a:cubicBezTo>
                    <a:pt x="10963" y="202828"/>
                    <a:pt x="5358" y="191194"/>
                    <a:pt x="5358" y="177105"/>
                  </a:cubicBezTo>
                  <a:cubicBezTo>
                    <a:pt x="5358" y="175716"/>
                    <a:pt x="5407" y="174029"/>
                    <a:pt x="5506" y="172045"/>
                  </a:cubicBezTo>
                  <a:lnTo>
                    <a:pt x="53280" y="177849"/>
                  </a:lnTo>
                  <a:cubicBezTo>
                    <a:pt x="54074" y="183406"/>
                    <a:pt x="55909" y="187226"/>
                    <a:pt x="58787" y="189309"/>
                  </a:cubicBezTo>
                  <a:cubicBezTo>
                    <a:pt x="62756" y="192286"/>
                    <a:pt x="69006" y="193774"/>
                    <a:pt x="77539" y="193774"/>
                  </a:cubicBezTo>
                  <a:cubicBezTo>
                    <a:pt x="88453" y="193774"/>
                    <a:pt x="96639" y="192137"/>
                    <a:pt x="102096" y="188863"/>
                  </a:cubicBezTo>
                  <a:cubicBezTo>
                    <a:pt x="105767" y="186680"/>
                    <a:pt x="108545" y="183158"/>
                    <a:pt x="110430" y="178296"/>
                  </a:cubicBezTo>
                  <a:cubicBezTo>
                    <a:pt x="111720" y="174823"/>
                    <a:pt x="112365" y="168424"/>
                    <a:pt x="112365" y="159097"/>
                  </a:cubicBezTo>
                  <a:lnTo>
                    <a:pt x="112365" y="136029"/>
                  </a:lnTo>
                  <a:cubicBezTo>
                    <a:pt x="99863" y="153094"/>
                    <a:pt x="84088" y="161627"/>
                    <a:pt x="65038" y="161627"/>
                  </a:cubicBezTo>
                  <a:cubicBezTo>
                    <a:pt x="43805" y="161627"/>
                    <a:pt x="26987" y="152648"/>
                    <a:pt x="14585" y="134689"/>
                  </a:cubicBezTo>
                  <a:cubicBezTo>
                    <a:pt x="4861" y="120501"/>
                    <a:pt x="0" y="102840"/>
                    <a:pt x="0" y="81706"/>
                  </a:cubicBezTo>
                  <a:cubicBezTo>
                    <a:pt x="0" y="55215"/>
                    <a:pt x="6375" y="34974"/>
                    <a:pt x="19124" y="20985"/>
                  </a:cubicBezTo>
                  <a:cubicBezTo>
                    <a:pt x="31874" y="6995"/>
                    <a:pt x="47724" y="0"/>
                    <a:pt x="66675" y="0"/>
                  </a:cubicBezTo>
                  <a:close/>
                  <a:moveTo>
                    <a:pt x="77390" y="31998"/>
                  </a:moveTo>
                  <a:cubicBezTo>
                    <a:pt x="67369" y="31998"/>
                    <a:pt x="59109" y="35892"/>
                    <a:pt x="52610" y="43681"/>
                  </a:cubicBezTo>
                  <a:cubicBezTo>
                    <a:pt x="46112" y="51470"/>
                    <a:pt x="42862" y="63351"/>
                    <a:pt x="42862" y="79325"/>
                  </a:cubicBezTo>
                  <a:cubicBezTo>
                    <a:pt x="42862" y="96093"/>
                    <a:pt x="46112" y="108371"/>
                    <a:pt x="52610" y="116160"/>
                  </a:cubicBezTo>
                  <a:cubicBezTo>
                    <a:pt x="59109" y="123949"/>
                    <a:pt x="67121" y="127843"/>
                    <a:pt x="76646" y="127843"/>
                  </a:cubicBezTo>
                  <a:cubicBezTo>
                    <a:pt x="86866" y="127843"/>
                    <a:pt x="95498" y="123850"/>
                    <a:pt x="102542" y="115862"/>
                  </a:cubicBezTo>
                  <a:cubicBezTo>
                    <a:pt x="109587" y="107875"/>
                    <a:pt x="113109" y="96044"/>
                    <a:pt x="113109" y="80367"/>
                  </a:cubicBezTo>
                  <a:cubicBezTo>
                    <a:pt x="113109" y="63996"/>
                    <a:pt x="109736" y="51842"/>
                    <a:pt x="102989" y="43904"/>
                  </a:cubicBezTo>
                  <a:cubicBezTo>
                    <a:pt x="96242" y="35967"/>
                    <a:pt x="87709" y="31998"/>
                    <a:pt x="77390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2275691-F2D1-9240-A849-36C54E8F5AE4}"/>
                </a:ext>
              </a:extLst>
            </p:cNvPr>
            <p:cNvSpPr txBox="1"/>
            <p:nvPr userDrawn="1"/>
          </p:nvSpPr>
          <p:spPr>
            <a:xfrm>
              <a:off x="6297623" y="2297871"/>
              <a:ext cx="162520" cy="222200"/>
            </a:xfrm>
            <a:custGeom>
              <a:avLst/>
              <a:gdLst/>
              <a:ahLst/>
              <a:cxnLst/>
              <a:rect l="l" t="t" r="r" b="b"/>
              <a:pathLst>
                <a:path w="162520" h="222200">
                  <a:moveTo>
                    <a:pt x="0" y="0"/>
                  </a:moveTo>
                  <a:lnTo>
                    <a:pt x="44499" y="0"/>
                  </a:lnTo>
                  <a:lnTo>
                    <a:pt x="82302" y="112216"/>
                  </a:lnTo>
                  <a:lnTo>
                    <a:pt x="119211" y="0"/>
                  </a:lnTo>
                  <a:lnTo>
                    <a:pt x="162520" y="0"/>
                  </a:lnTo>
                  <a:lnTo>
                    <a:pt x="106709" y="152102"/>
                  </a:lnTo>
                  <a:lnTo>
                    <a:pt x="96738" y="179635"/>
                  </a:lnTo>
                  <a:cubicBezTo>
                    <a:pt x="93067" y="188863"/>
                    <a:pt x="89569" y="195907"/>
                    <a:pt x="86246" y="200769"/>
                  </a:cubicBezTo>
                  <a:cubicBezTo>
                    <a:pt x="82922" y="205631"/>
                    <a:pt x="79102" y="209574"/>
                    <a:pt x="74786" y="212601"/>
                  </a:cubicBezTo>
                  <a:cubicBezTo>
                    <a:pt x="70470" y="215627"/>
                    <a:pt x="65162" y="217983"/>
                    <a:pt x="58861" y="219670"/>
                  </a:cubicBezTo>
                  <a:cubicBezTo>
                    <a:pt x="52561" y="221357"/>
                    <a:pt x="45442" y="222200"/>
                    <a:pt x="37504" y="222200"/>
                  </a:cubicBezTo>
                  <a:cubicBezTo>
                    <a:pt x="29468" y="222200"/>
                    <a:pt x="21580" y="221357"/>
                    <a:pt x="13841" y="219670"/>
                  </a:cubicBezTo>
                  <a:lnTo>
                    <a:pt x="10120" y="186928"/>
                  </a:lnTo>
                  <a:cubicBezTo>
                    <a:pt x="16668" y="188218"/>
                    <a:pt x="22572" y="188863"/>
                    <a:pt x="27831" y="188863"/>
                  </a:cubicBezTo>
                  <a:cubicBezTo>
                    <a:pt x="37554" y="188863"/>
                    <a:pt x="44747" y="186010"/>
                    <a:pt x="49411" y="180305"/>
                  </a:cubicBezTo>
                  <a:cubicBezTo>
                    <a:pt x="54074" y="174600"/>
                    <a:pt x="57646" y="167332"/>
                    <a:pt x="60126" y="1585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96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6000" y="6363560"/>
            <a:ext cx="1386840" cy="163612"/>
          </a:xfrm>
        </p:spPr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 rot="10800000" flipH="1">
            <a:off x="1" y="0"/>
            <a:ext cx="297180" cy="6684963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118784" tIns="59392" rIns="118784" bIns="59392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878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3C1CE73-A306-824E-AF5D-DFABDA223E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56" y="5661663"/>
            <a:ext cx="1961870" cy="61558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6962A78-5F90-E849-926E-E27C20197959}"/>
              </a:ext>
            </a:extLst>
          </p:cNvPr>
          <p:cNvGrpSpPr/>
          <p:nvPr/>
        </p:nvGrpSpPr>
        <p:grpSpPr>
          <a:xfrm>
            <a:off x="883401" y="1"/>
            <a:ext cx="4960212" cy="6686351"/>
            <a:chOff x="679539" y="1"/>
            <a:chExt cx="3815548" cy="5144568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xmlns="" id="{673B59A0-63BC-0F46-8B19-44FD67D42D94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xmlns="" id="{8DDFA2FC-9DC8-3D4B-8217-398D230F5C57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xmlns="" id="{C54180A5-7756-E048-A966-59067574F7BA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6DDBE942-5C20-1049-963F-D9BDD4B704AD}"/>
              </a:ext>
            </a:extLst>
          </p:cNvPr>
          <p:cNvGrpSpPr/>
          <p:nvPr/>
        </p:nvGrpSpPr>
        <p:grpSpPr>
          <a:xfrm>
            <a:off x="5488495" y="2805858"/>
            <a:ext cx="6330692" cy="486971"/>
            <a:chOff x="4221917" y="2158865"/>
            <a:chExt cx="4869763" cy="37468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94ABAC76-EE16-9C4A-A031-E26084E221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671" y="2175160"/>
              <a:ext cx="0" cy="358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E8C3CA4-D98A-0649-BB27-B61F761535E4}"/>
                </a:ext>
              </a:extLst>
            </p:cNvPr>
            <p:cNvSpPr txBox="1"/>
            <p:nvPr userDrawn="1"/>
          </p:nvSpPr>
          <p:spPr>
            <a:xfrm>
              <a:off x="6708459" y="2158865"/>
              <a:ext cx="2383221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3100" b="1" i="0" spc="-65" baseline="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Better Together</a:t>
              </a:r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3B7303F-E15F-E84C-8DB3-E150AE7EF477}"/>
                </a:ext>
              </a:extLst>
            </p:cNvPr>
            <p:cNvSpPr txBox="1"/>
            <p:nvPr userDrawn="1"/>
          </p:nvSpPr>
          <p:spPr>
            <a:xfrm>
              <a:off x="4633576" y="2234023"/>
              <a:ext cx="190053" cy="225624"/>
            </a:xfrm>
            <a:custGeom>
              <a:avLst/>
              <a:gdLst/>
              <a:ahLst/>
              <a:cxnLst/>
              <a:rect l="l" t="t" r="r" b="b"/>
              <a:pathLst>
                <a:path w="190053" h="225624">
                  <a:moveTo>
                    <a:pt x="102096" y="0"/>
                  </a:moveTo>
                  <a:cubicBezTo>
                    <a:pt x="128785" y="0"/>
                    <a:pt x="150465" y="7888"/>
                    <a:pt x="167134" y="23664"/>
                  </a:cubicBezTo>
                  <a:cubicBezTo>
                    <a:pt x="177055" y="32991"/>
                    <a:pt x="184497" y="46385"/>
                    <a:pt x="189458" y="63848"/>
                  </a:cubicBezTo>
                  <a:lnTo>
                    <a:pt x="145851" y="74266"/>
                  </a:lnTo>
                  <a:cubicBezTo>
                    <a:pt x="143271" y="62955"/>
                    <a:pt x="137889" y="54025"/>
                    <a:pt x="129703" y="47477"/>
                  </a:cubicBezTo>
                  <a:cubicBezTo>
                    <a:pt x="121518" y="40928"/>
                    <a:pt x="111571" y="37654"/>
                    <a:pt x="99863" y="37654"/>
                  </a:cubicBezTo>
                  <a:cubicBezTo>
                    <a:pt x="83691" y="37654"/>
                    <a:pt x="70569" y="43458"/>
                    <a:pt x="60498" y="55067"/>
                  </a:cubicBezTo>
                  <a:cubicBezTo>
                    <a:pt x="50427" y="66675"/>
                    <a:pt x="45392" y="85477"/>
                    <a:pt x="45392" y="111473"/>
                  </a:cubicBezTo>
                  <a:cubicBezTo>
                    <a:pt x="45392" y="139055"/>
                    <a:pt x="50353" y="158701"/>
                    <a:pt x="60275" y="170409"/>
                  </a:cubicBezTo>
                  <a:cubicBezTo>
                    <a:pt x="70197" y="182116"/>
                    <a:pt x="83095" y="187970"/>
                    <a:pt x="98970" y="187970"/>
                  </a:cubicBezTo>
                  <a:cubicBezTo>
                    <a:pt x="110678" y="187970"/>
                    <a:pt x="120749" y="184250"/>
                    <a:pt x="129182" y="176808"/>
                  </a:cubicBezTo>
                  <a:cubicBezTo>
                    <a:pt x="137616" y="169367"/>
                    <a:pt x="143668" y="157659"/>
                    <a:pt x="147339" y="141685"/>
                  </a:cubicBezTo>
                  <a:lnTo>
                    <a:pt x="190053" y="155228"/>
                  </a:lnTo>
                  <a:cubicBezTo>
                    <a:pt x="183505" y="179041"/>
                    <a:pt x="172615" y="196726"/>
                    <a:pt x="157385" y="208285"/>
                  </a:cubicBezTo>
                  <a:cubicBezTo>
                    <a:pt x="142155" y="219844"/>
                    <a:pt x="122832" y="225624"/>
                    <a:pt x="99417" y="225624"/>
                  </a:cubicBezTo>
                  <a:cubicBezTo>
                    <a:pt x="70445" y="225624"/>
                    <a:pt x="46632" y="215727"/>
                    <a:pt x="27979" y="195933"/>
                  </a:cubicBezTo>
                  <a:cubicBezTo>
                    <a:pt x="9326" y="176138"/>
                    <a:pt x="0" y="149077"/>
                    <a:pt x="0" y="114747"/>
                  </a:cubicBezTo>
                  <a:cubicBezTo>
                    <a:pt x="0" y="78433"/>
                    <a:pt x="9376" y="50230"/>
                    <a:pt x="28128" y="30138"/>
                  </a:cubicBezTo>
                  <a:cubicBezTo>
                    <a:pt x="46880" y="10046"/>
                    <a:pt x="71536" y="0"/>
                    <a:pt x="102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585B8ADC-EA55-6544-906B-071EFDD2ADDC}"/>
                </a:ext>
              </a:extLst>
            </p:cNvPr>
            <p:cNvSpPr txBox="1"/>
            <p:nvPr userDrawn="1"/>
          </p:nvSpPr>
          <p:spPr>
            <a:xfrm>
              <a:off x="4221917" y="2237745"/>
              <a:ext cx="173980" cy="221903"/>
            </a:xfrm>
            <a:custGeom>
              <a:avLst/>
              <a:gdLst/>
              <a:ahLst/>
              <a:cxnLst/>
              <a:rect l="l" t="t" r="r" b="b"/>
              <a:pathLst>
                <a:path w="173980" h="221903">
                  <a:moveTo>
                    <a:pt x="0" y="0"/>
                  </a:moveTo>
                  <a:lnTo>
                    <a:pt x="44053" y="0"/>
                  </a:lnTo>
                  <a:lnTo>
                    <a:pt x="44053" y="118170"/>
                  </a:lnTo>
                  <a:cubicBezTo>
                    <a:pt x="44053" y="136922"/>
                    <a:pt x="44599" y="149076"/>
                    <a:pt x="45690" y="154633"/>
                  </a:cubicBezTo>
                  <a:cubicBezTo>
                    <a:pt x="47575" y="163562"/>
                    <a:pt x="52065" y="170731"/>
                    <a:pt x="59159" y="176138"/>
                  </a:cubicBezTo>
                  <a:cubicBezTo>
                    <a:pt x="66253" y="181546"/>
                    <a:pt x="75952" y="184249"/>
                    <a:pt x="88255" y="184249"/>
                  </a:cubicBezTo>
                  <a:cubicBezTo>
                    <a:pt x="100757" y="184249"/>
                    <a:pt x="110182" y="181694"/>
                    <a:pt x="116532" y="176585"/>
                  </a:cubicBezTo>
                  <a:cubicBezTo>
                    <a:pt x="122882" y="171475"/>
                    <a:pt x="126702" y="165199"/>
                    <a:pt x="127992" y="157758"/>
                  </a:cubicBezTo>
                  <a:cubicBezTo>
                    <a:pt x="129282" y="150316"/>
                    <a:pt x="129927" y="137964"/>
                    <a:pt x="129927" y="120700"/>
                  </a:cubicBezTo>
                  <a:lnTo>
                    <a:pt x="129927" y="0"/>
                  </a:lnTo>
                  <a:lnTo>
                    <a:pt x="173980" y="0"/>
                  </a:lnTo>
                  <a:lnTo>
                    <a:pt x="173980" y="114598"/>
                  </a:lnTo>
                  <a:cubicBezTo>
                    <a:pt x="173980" y="140791"/>
                    <a:pt x="172789" y="159296"/>
                    <a:pt x="170408" y="170111"/>
                  </a:cubicBezTo>
                  <a:cubicBezTo>
                    <a:pt x="168027" y="180925"/>
                    <a:pt x="163636" y="190054"/>
                    <a:pt x="157237" y="197495"/>
                  </a:cubicBezTo>
                  <a:cubicBezTo>
                    <a:pt x="150837" y="204936"/>
                    <a:pt x="142280" y="210865"/>
                    <a:pt x="131564" y="215280"/>
                  </a:cubicBezTo>
                  <a:cubicBezTo>
                    <a:pt x="120848" y="219695"/>
                    <a:pt x="106859" y="221903"/>
                    <a:pt x="89595" y="221903"/>
                  </a:cubicBezTo>
                  <a:cubicBezTo>
                    <a:pt x="68759" y="221903"/>
                    <a:pt x="52958" y="219497"/>
                    <a:pt x="42193" y="214685"/>
                  </a:cubicBezTo>
                  <a:cubicBezTo>
                    <a:pt x="31428" y="209873"/>
                    <a:pt x="22920" y="203622"/>
                    <a:pt x="16669" y="195932"/>
                  </a:cubicBezTo>
                  <a:cubicBezTo>
                    <a:pt x="10418" y="188243"/>
                    <a:pt x="6300" y="180181"/>
                    <a:pt x="4316" y="171748"/>
                  </a:cubicBezTo>
                  <a:cubicBezTo>
                    <a:pt x="1439" y="159246"/>
                    <a:pt x="0" y="140791"/>
                    <a:pt x="0" y="116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DFC94635-322A-2C4E-94AC-588E33D0DB81}"/>
                </a:ext>
              </a:extLst>
            </p:cNvPr>
            <p:cNvSpPr txBox="1"/>
            <p:nvPr userDrawn="1"/>
          </p:nvSpPr>
          <p:spPr>
            <a:xfrm>
              <a:off x="4431913" y="2237744"/>
              <a:ext cx="174427" cy="218182"/>
            </a:xfrm>
            <a:custGeom>
              <a:avLst/>
              <a:gdLst/>
              <a:ahLst/>
              <a:cxnLst/>
              <a:rect l="l" t="t" r="r" b="b"/>
              <a:pathLst>
                <a:path w="174427" h="218182">
                  <a:moveTo>
                    <a:pt x="0" y="0"/>
                  </a:moveTo>
                  <a:lnTo>
                    <a:pt x="44054" y="0"/>
                  </a:lnTo>
                  <a:lnTo>
                    <a:pt x="44054" y="85874"/>
                  </a:lnTo>
                  <a:lnTo>
                    <a:pt x="130374" y="85874"/>
                  </a:lnTo>
                  <a:lnTo>
                    <a:pt x="130374" y="0"/>
                  </a:lnTo>
                  <a:lnTo>
                    <a:pt x="174427" y="0"/>
                  </a:lnTo>
                  <a:lnTo>
                    <a:pt x="174427" y="218182"/>
                  </a:lnTo>
                  <a:lnTo>
                    <a:pt x="130374" y="218182"/>
                  </a:lnTo>
                  <a:lnTo>
                    <a:pt x="130374" y="122783"/>
                  </a:lnTo>
                  <a:lnTo>
                    <a:pt x="44054" y="122783"/>
                  </a:lnTo>
                  <a:lnTo>
                    <a:pt x="44054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6891785-D783-D04D-B092-61D9C04EA8EC}"/>
                </a:ext>
              </a:extLst>
            </p:cNvPr>
            <p:cNvSpPr txBox="1"/>
            <p:nvPr userDrawn="1"/>
          </p:nvSpPr>
          <p:spPr>
            <a:xfrm>
              <a:off x="4835238" y="2237744"/>
              <a:ext cx="173384" cy="218182"/>
            </a:xfrm>
            <a:custGeom>
              <a:avLst/>
              <a:gdLst/>
              <a:ahLst/>
              <a:cxnLst/>
              <a:rect l="l" t="t" r="r" b="b"/>
              <a:pathLst>
                <a:path w="173384" h="218182">
                  <a:moveTo>
                    <a:pt x="0" y="0"/>
                  </a:moveTo>
                  <a:lnTo>
                    <a:pt x="173384" y="0"/>
                  </a:lnTo>
                  <a:lnTo>
                    <a:pt x="173384" y="36909"/>
                  </a:lnTo>
                  <a:lnTo>
                    <a:pt x="108793" y="36909"/>
                  </a:lnTo>
                  <a:lnTo>
                    <a:pt x="108793" y="218182"/>
                  </a:lnTo>
                  <a:lnTo>
                    <a:pt x="64740" y="218182"/>
                  </a:lnTo>
                  <a:lnTo>
                    <a:pt x="64740" y="36909"/>
                  </a:lnTo>
                  <a:lnTo>
                    <a:pt x="0" y="36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3651B17-76E2-854A-9AE8-173330B26C25}"/>
                </a:ext>
              </a:extLst>
            </p:cNvPr>
            <p:cNvSpPr txBox="1"/>
            <p:nvPr userDrawn="1"/>
          </p:nvSpPr>
          <p:spPr>
            <a:xfrm>
              <a:off x="5336193" y="2237744"/>
              <a:ext cx="143917" cy="218182"/>
            </a:xfrm>
            <a:custGeom>
              <a:avLst/>
              <a:gdLst/>
              <a:ahLst/>
              <a:cxnLst/>
              <a:rect l="l" t="t" r="r" b="b"/>
              <a:pathLst>
                <a:path w="143917" h="218182">
                  <a:moveTo>
                    <a:pt x="0" y="0"/>
                  </a:moveTo>
                  <a:lnTo>
                    <a:pt x="41821" y="0"/>
                  </a:lnTo>
                  <a:lnTo>
                    <a:pt x="41821" y="80218"/>
                  </a:lnTo>
                  <a:cubicBezTo>
                    <a:pt x="55315" y="64443"/>
                    <a:pt x="71438" y="56555"/>
                    <a:pt x="90190" y="56555"/>
                  </a:cubicBezTo>
                  <a:cubicBezTo>
                    <a:pt x="99814" y="56555"/>
                    <a:pt x="108496" y="58341"/>
                    <a:pt x="116235" y="61913"/>
                  </a:cubicBezTo>
                  <a:cubicBezTo>
                    <a:pt x="123974" y="65484"/>
                    <a:pt x="129803" y="70049"/>
                    <a:pt x="133722" y="75605"/>
                  </a:cubicBezTo>
                  <a:cubicBezTo>
                    <a:pt x="137641" y="81161"/>
                    <a:pt x="140320" y="87313"/>
                    <a:pt x="141759" y="94059"/>
                  </a:cubicBezTo>
                  <a:cubicBezTo>
                    <a:pt x="143197" y="100806"/>
                    <a:pt x="143917" y="111274"/>
                    <a:pt x="143917" y="125462"/>
                  </a:cubicBezTo>
                  <a:lnTo>
                    <a:pt x="143917" y="218182"/>
                  </a:lnTo>
                  <a:lnTo>
                    <a:pt x="102096" y="218182"/>
                  </a:lnTo>
                  <a:lnTo>
                    <a:pt x="102096" y="134690"/>
                  </a:lnTo>
                  <a:cubicBezTo>
                    <a:pt x="102096" y="118120"/>
                    <a:pt x="101302" y="107603"/>
                    <a:pt x="99715" y="103138"/>
                  </a:cubicBezTo>
                  <a:cubicBezTo>
                    <a:pt x="98128" y="98673"/>
                    <a:pt x="95325" y="95126"/>
                    <a:pt x="91306" y="92497"/>
                  </a:cubicBezTo>
                  <a:cubicBezTo>
                    <a:pt x="87288" y="89867"/>
                    <a:pt x="82252" y="88553"/>
                    <a:pt x="76200" y="88553"/>
                  </a:cubicBezTo>
                  <a:cubicBezTo>
                    <a:pt x="69255" y="88553"/>
                    <a:pt x="63054" y="90240"/>
                    <a:pt x="57597" y="93613"/>
                  </a:cubicBezTo>
                  <a:cubicBezTo>
                    <a:pt x="52140" y="96986"/>
                    <a:pt x="48146" y="102071"/>
                    <a:pt x="45616" y="108868"/>
                  </a:cubicBezTo>
                  <a:cubicBezTo>
                    <a:pt x="43086" y="115664"/>
                    <a:pt x="41821" y="125710"/>
                    <a:pt x="41821" y="139006"/>
                  </a:cubicBez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50B56E0-DBB7-1140-91A3-4BFC37341F76}"/>
                </a:ext>
              </a:extLst>
            </p:cNvPr>
            <p:cNvSpPr txBox="1"/>
            <p:nvPr userDrawn="1"/>
          </p:nvSpPr>
          <p:spPr>
            <a:xfrm>
              <a:off x="5879267" y="2237744"/>
              <a:ext cx="41821" cy="218182"/>
            </a:xfrm>
            <a:custGeom>
              <a:avLst/>
              <a:gdLst/>
              <a:ahLst/>
              <a:cxnLst/>
              <a:rect l="l" t="t" r="r" b="b"/>
              <a:pathLst>
                <a:path w="41821" h="218182">
                  <a:moveTo>
                    <a:pt x="0" y="0"/>
                  </a:moveTo>
                  <a:lnTo>
                    <a:pt x="41821" y="0"/>
                  </a:ln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1686D8C-3165-114E-97BD-E8628EC7F395}"/>
                </a:ext>
              </a:extLst>
            </p:cNvPr>
            <p:cNvSpPr txBox="1"/>
            <p:nvPr userDrawn="1"/>
          </p:nvSpPr>
          <p:spPr>
            <a:xfrm>
              <a:off x="5000288" y="2294300"/>
              <a:ext cx="147675" cy="165199"/>
            </a:xfrm>
            <a:custGeom>
              <a:avLst/>
              <a:gdLst/>
              <a:ahLst/>
              <a:cxnLst/>
              <a:rect l="l" t="t" r="r" b="b"/>
              <a:pathLst>
                <a:path w="147675" h="165199">
                  <a:moveTo>
                    <a:pt x="72479" y="0"/>
                  </a:moveTo>
                  <a:cubicBezTo>
                    <a:pt x="95994" y="0"/>
                    <a:pt x="114548" y="7764"/>
                    <a:pt x="128141" y="23291"/>
                  </a:cubicBezTo>
                  <a:cubicBezTo>
                    <a:pt x="141734" y="38819"/>
                    <a:pt x="148233" y="62607"/>
                    <a:pt x="147638" y="94654"/>
                  </a:cubicBezTo>
                  <a:lnTo>
                    <a:pt x="42863" y="94654"/>
                  </a:lnTo>
                  <a:cubicBezTo>
                    <a:pt x="43160" y="107057"/>
                    <a:pt x="46534" y="116706"/>
                    <a:pt x="52983" y="123602"/>
                  </a:cubicBezTo>
                  <a:cubicBezTo>
                    <a:pt x="59432" y="130497"/>
                    <a:pt x="67469" y="133945"/>
                    <a:pt x="77093" y="133945"/>
                  </a:cubicBezTo>
                  <a:cubicBezTo>
                    <a:pt x="83641" y="133945"/>
                    <a:pt x="89148" y="132159"/>
                    <a:pt x="93613" y="128587"/>
                  </a:cubicBezTo>
                  <a:cubicBezTo>
                    <a:pt x="98078" y="125015"/>
                    <a:pt x="101451" y="119261"/>
                    <a:pt x="103733" y="111323"/>
                  </a:cubicBezTo>
                  <a:lnTo>
                    <a:pt x="145405" y="118318"/>
                  </a:lnTo>
                  <a:cubicBezTo>
                    <a:pt x="140047" y="133598"/>
                    <a:pt x="131589" y="145231"/>
                    <a:pt x="120030" y="153218"/>
                  </a:cubicBezTo>
                  <a:cubicBezTo>
                    <a:pt x="108471" y="161205"/>
                    <a:pt x="94010" y="165199"/>
                    <a:pt x="76647" y="165199"/>
                  </a:cubicBezTo>
                  <a:cubicBezTo>
                    <a:pt x="49163" y="165199"/>
                    <a:pt x="28823" y="156220"/>
                    <a:pt x="15627" y="138261"/>
                  </a:cubicBezTo>
                  <a:cubicBezTo>
                    <a:pt x="5209" y="123874"/>
                    <a:pt x="0" y="105717"/>
                    <a:pt x="0" y="83790"/>
                  </a:cubicBezTo>
                  <a:cubicBezTo>
                    <a:pt x="0" y="57596"/>
                    <a:pt x="6846" y="37083"/>
                    <a:pt x="20538" y="22250"/>
                  </a:cubicBezTo>
                  <a:cubicBezTo>
                    <a:pt x="34231" y="7416"/>
                    <a:pt x="51544" y="0"/>
                    <a:pt x="72479" y="0"/>
                  </a:cubicBezTo>
                  <a:close/>
                  <a:moveTo>
                    <a:pt x="75009" y="31998"/>
                  </a:moveTo>
                  <a:cubicBezTo>
                    <a:pt x="65881" y="31998"/>
                    <a:pt x="58341" y="35322"/>
                    <a:pt x="52388" y="41969"/>
                  </a:cubicBezTo>
                  <a:cubicBezTo>
                    <a:pt x="46434" y="48617"/>
                    <a:pt x="43507" y="57646"/>
                    <a:pt x="43607" y="69056"/>
                  </a:cubicBezTo>
                  <a:lnTo>
                    <a:pt x="106114" y="69056"/>
                  </a:lnTo>
                  <a:cubicBezTo>
                    <a:pt x="105817" y="56951"/>
                    <a:pt x="102691" y="47749"/>
                    <a:pt x="96738" y="41448"/>
                  </a:cubicBezTo>
                  <a:cubicBezTo>
                    <a:pt x="90785" y="35148"/>
                    <a:pt x="83542" y="31998"/>
                    <a:pt x="75009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4285349C-A7B3-7645-B904-34B35CE09072}"/>
                </a:ext>
              </a:extLst>
            </p:cNvPr>
            <p:cNvSpPr txBox="1"/>
            <p:nvPr userDrawn="1"/>
          </p:nvSpPr>
          <p:spPr>
            <a:xfrm>
              <a:off x="5165190" y="2294300"/>
              <a:ext cx="149125" cy="165199"/>
            </a:xfrm>
            <a:custGeom>
              <a:avLst/>
              <a:gdLst/>
              <a:ahLst/>
              <a:cxnLst/>
              <a:rect l="l" t="t" r="r" b="b"/>
              <a:pathLst>
                <a:path w="149125" h="165199">
                  <a:moveTo>
                    <a:pt x="76646" y="0"/>
                  </a:moveTo>
                  <a:cubicBezTo>
                    <a:pt x="95894" y="0"/>
                    <a:pt x="111199" y="4142"/>
                    <a:pt x="122560" y="12427"/>
                  </a:cubicBezTo>
                  <a:cubicBezTo>
                    <a:pt x="133920" y="20712"/>
                    <a:pt x="142081" y="33337"/>
                    <a:pt x="147042" y="50304"/>
                  </a:cubicBezTo>
                  <a:lnTo>
                    <a:pt x="105816" y="57745"/>
                  </a:lnTo>
                  <a:cubicBezTo>
                    <a:pt x="104427" y="49510"/>
                    <a:pt x="101277" y="43309"/>
                    <a:pt x="96366" y="39142"/>
                  </a:cubicBezTo>
                  <a:cubicBezTo>
                    <a:pt x="91454" y="34974"/>
                    <a:pt x="85080" y="32891"/>
                    <a:pt x="77241" y="32891"/>
                  </a:cubicBezTo>
                  <a:cubicBezTo>
                    <a:pt x="66823" y="32891"/>
                    <a:pt x="58514" y="36487"/>
                    <a:pt x="52313" y="43681"/>
                  </a:cubicBezTo>
                  <a:cubicBezTo>
                    <a:pt x="46112" y="50874"/>
                    <a:pt x="43011" y="62904"/>
                    <a:pt x="43011" y="79772"/>
                  </a:cubicBezTo>
                  <a:cubicBezTo>
                    <a:pt x="43011" y="98524"/>
                    <a:pt x="46161" y="111770"/>
                    <a:pt x="52462" y="119509"/>
                  </a:cubicBezTo>
                  <a:cubicBezTo>
                    <a:pt x="58762" y="127248"/>
                    <a:pt x="67220" y="131117"/>
                    <a:pt x="77837" y="131117"/>
                  </a:cubicBezTo>
                  <a:cubicBezTo>
                    <a:pt x="85774" y="131117"/>
                    <a:pt x="92273" y="128860"/>
                    <a:pt x="97333" y="124346"/>
                  </a:cubicBezTo>
                  <a:cubicBezTo>
                    <a:pt x="102393" y="119831"/>
                    <a:pt x="105965" y="112067"/>
                    <a:pt x="108049" y="101054"/>
                  </a:cubicBezTo>
                  <a:lnTo>
                    <a:pt x="149125" y="108049"/>
                  </a:lnTo>
                  <a:cubicBezTo>
                    <a:pt x="144859" y="126901"/>
                    <a:pt x="136673" y="141138"/>
                    <a:pt x="124569" y="150763"/>
                  </a:cubicBezTo>
                  <a:cubicBezTo>
                    <a:pt x="112464" y="160387"/>
                    <a:pt x="96242" y="165199"/>
                    <a:pt x="75902" y="165199"/>
                  </a:cubicBezTo>
                  <a:cubicBezTo>
                    <a:pt x="52784" y="165199"/>
                    <a:pt x="34354" y="157906"/>
                    <a:pt x="20612" y="143321"/>
                  </a:cubicBezTo>
                  <a:cubicBezTo>
                    <a:pt x="6871" y="128736"/>
                    <a:pt x="0" y="108545"/>
                    <a:pt x="0" y="82748"/>
                  </a:cubicBezTo>
                  <a:cubicBezTo>
                    <a:pt x="0" y="56654"/>
                    <a:pt x="6895" y="36339"/>
                    <a:pt x="20687" y="21803"/>
                  </a:cubicBezTo>
                  <a:cubicBezTo>
                    <a:pt x="34478" y="7268"/>
                    <a:pt x="53131" y="0"/>
                    <a:pt x="76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7B7D536-858E-3042-939D-08F6CE80A072}"/>
                </a:ext>
              </a:extLst>
            </p:cNvPr>
            <p:cNvSpPr txBox="1"/>
            <p:nvPr userDrawn="1"/>
          </p:nvSpPr>
          <p:spPr>
            <a:xfrm>
              <a:off x="5517019" y="2294300"/>
              <a:ext cx="144066" cy="161627"/>
            </a:xfrm>
            <a:custGeom>
              <a:avLst/>
              <a:gdLst/>
              <a:ahLst/>
              <a:cxnLst/>
              <a:rect l="l" t="t" r="r" b="b"/>
              <a:pathLst>
                <a:path w="144066" h="161627">
                  <a:moveTo>
                    <a:pt x="90934" y="0"/>
                  </a:moveTo>
                  <a:cubicBezTo>
                    <a:pt x="100162" y="0"/>
                    <a:pt x="108595" y="1662"/>
                    <a:pt x="116235" y="4986"/>
                  </a:cubicBezTo>
                  <a:cubicBezTo>
                    <a:pt x="123875" y="8309"/>
                    <a:pt x="129654" y="12551"/>
                    <a:pt x="133574" y="17710"/>
                  </a:cubicBezTo>
                  <a:cubicBezTo>
                    <a:pt x="137493" y="22870"/>
                    <a:pt x="140221" y="28724"/>
                    <a:pt x="141759" y="35272"/>
                  </a:cubicBezTo>
                  <a:cubicBezTo>
                    <a:pt x="143297" y="41821"/>
                    <a:pt x="144066" y="51197"/>
                    <a:pt x="144066" y="63401"/>
                  </a:cubicBezTo>
                  <a:lnTo>
                    <a:pt x="144066" y="161627"/>
                  </a:lnTo>
                  <a:lnTo>
                    <a:pt x="102245" y="161627"/>
                  </a:lnTo>
                  <a:lnTo>
                    <a:pt x="102245" y="80962"/>
                  </a:lnTo>
                  <a:cubicBezTo>
                    <a:pt x="102245" y="63897"/>
                    <a:pt x="101352" y="52859"/>
                    <a:pt x="99566" y="47848"/>
                  </a:cubicBezTo>
                  <a:cubicBezTo>
                    <a:pt x="97780" y="42837"/>
                    <a:pt x="94878" y="38943"/>
                    <a:pt x="90860" y="36165"/>
                  </a:cubicBezTo>
                  <a:cubicBezTo>
                    <a:pt x="86841" y="33387"/>
                    <a:pt x="82005" y="31998"/>
                    <a:pt x="76349" y="31998"/>
                  </a:cubicBezTo>
                  <a:cubicBezTo>
                    <a:pt x="69106" y="31998"/>
                    <a:pt x="62607" y="33982"/>
                    <a:pt x="56853" y="37951"/>
                  </a:cubicBezTo>
                  <a:cubicBezTo>
                    <a:pt x="51098" y="41920"/>
                    <a:pt x="47154" y="47178"/>
                    <a:pt x="45021" y="53727"/>
                  </a:cubicBezTo>
                  <a:cubicBezTo>
                    <a:pt x="42887" y="60275"/>
                    <a:pt x="41821" y="72380"/>
                    <a:pt x="41821" y="90041"/>
                  </a:cubicBezTo>
                  <a:lnTo>
                    <a:pt x="41821" y="161627"/>
                  </a:lnTo>
                  <a:lnTo>
                    <a:pt x="0" y="161627"/>
                  </a:lnTo>
                  <a:lnTo>
                    <a:pt x="0" y="3572"/>
                  </a:lnTo>
                  <a:lnTo>
                    <a:pt x="38844" y="3572"/>
                  </a:lnTo>
                  <a:lnTo>
                    <a:pt x="38844" y="26789"/>
                  </a:lnTo>
                  <a:cubicBezTo>
                    <a:pt x="52636" y="8929"/>
                    <a:pt x="69999" y="0"/>
                    <a:pt x="90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5FF8F98-788B-C346-AEA6-89E493CA8DEA}"/>
                </a:ext>
              </a:extLst>
            </p:cNvPr>
            <p:cNvSpPr txBox="1"/>
            <p:nvPr userDrawn="1"/>
          </p:nvSpPr>
          <p:spPr>
            <a:xfrm>
              <a:off x="5688618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F2960768-09EF-714E-810E-CDE100123881}"/>
                </a:ext>
              </a:extLst>
            </p:cNvPr>
            <p:cNvSpPr txBox="1"/>
            <p:nvPr userDrawn="1"/>
          </p:nvSpPr>
          <p:spPr>
            <a:xfrm>
              <a:off x="5945793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EA93E3B-566E-954B-B276-F34642446AE2}"/>
                </a:ext>
              </a:extLst>
            </p:cNvPr>
            <p:cNvSpPr txBox="1"/>
            <p:nvPr userDrawn="1"/>
          </p:nvSpPr>
          <p:spPr>
            <a:xfrm>
              <a:off x="6127066" y="2294299"/>
              <a:ext cx="154186" cy="225772"/>
            </a:xfrm>
            <a:custGeom>
              <a:avLst/>
              <a:gdLst/>
              <a:ahLst/>
              <a:cxnLst/>
              <a:rect l="l" t="t" r="r" b="b"/>
              <a:pathLst>
                <a:path w="154186" h="225772">
                  <a:moveTo>
                    <a:pt x="66675" y="0"/>
                  </a:moveTo>
                  <a:cubicBezTo>
                    <a:pt x="86221" y="0"/>
                    <a:pt x="102344" y="8582"/>
                    <a:pt x="115044" y="25747"/>
                  </a:cubicBezTo>
                  <a:lnTo>
                    <a:pt x="115044" y="3572"/>
                  </a:lnTo>
                  <a:lnTo>
                    <a:pt x="154186" y="3572"/>
                  </a:lnTo>
                  <a:lnTo>
                    <a:pt x="154186" y="145405"/>
                  </a:lnTo>
                  <a:cubicBezTo>
                    <a:pt x="154186" y="164058"/>
                    <a:pt x="152648" y="177998"/>
                    <a:pt x="149572" y="187226"/>
                  </a:cubicBezTo>
                  <a:cubicBezTo>
                    <a:pt x="146496" y="196453"/>
                    <a:pt x="142180" y="203696"/>
                    <a:pt x="136624" y="208954"/>
                  </a:cubicBezTo>
                  <a:cubicBezTo>
                    <a:pt x="131068" y="214213"/>
                    <a:pt x="123651" y="218331"/>
                    <a:pt x="114374" y="221307"/>
                  </a:cubicBezTo>
                  <a:cubicBezTo>
                    <a:pt x="105097" y="224284"/>
                    <a:pt x="93365" y="225772"/>
                    <a:pt x="79176" y="225772"/>
                  </a:cubicBezTo>
                  <a:cubicBezTo>
                    <a:pt x="52387" y="225772"/>
                    <a:pt x="33387" y="221183"/>
                    <a:pt x="22175" y="212005"/>
                  </a:cubicBezTo>
                  <a:cubicBezTo>
                    <a:pt x="10963" y="202828"/>
                    <a:pt x="5358" y="191194"/>
                    <a:pt x="5358" y="177105"/>
                  </a:cubicBezTo>
                  <a:cubicBezTo>
                    <a:pt x="5358" y="175716"/>
                    <a:pt x="5407" y="174029"/>
                    <a:pt x="5506" y="172045"/>
                  </a:cubicBezTo>
                  <a:lnTo>
                    <a:pt x="53280" y="177849"/>
                  </a:lnTo>
                  <a:cubicBezTo>
                    <a:pt x="54074" y="183406"/>
                    <a:pt x="55909" y="187226"/>
                    <a:pt x="58787" y="189309"/>
                  </a:cubicBezTo>
                  <a:cubicBezTo>
                    <a:pt x="62756" y="192286"/>
                    <a:pt x="69006" y="193774"/>
                    <a:pt x="77539" y="193774"/>
                  </a:cubicBezTo>
                  <a:cubicBezTo>
                    <a:pt x="88453" y="193774"/>
                    <a:pt x="96639" y="192137"/>
                    <a:pt x="102096" y="188863"/>
                  </a:cubicBezTo>
                  <a:cubicBezTo>
                    <a:pt x="105767" y="186680"/>
                    <a:pt x="108545" y="183158"/>
                    <a:pt x="110430" y="178296"/>
                  </a:cubicBezTo>
                  <a:cubicBezTo>
                    <a:pt x="111720" y="174823"/>
                    <a:pt x="112365" y="168424"/>
                    <a:pt x="112365" y="159097"/>
                  </a:cubicBezTo>
                  <a:lnTo>
                    <a:pt x="112365" y="136029"/>
                  </a:lnTo>
                  <a:cubicBezTo>
                    <a:pt x="99863" y="153094"/>
                    <a:pt x="84088" y="161627"/>
                    <a:pt x="65038" y="161627"/>
                  </a:cubicBezTo>
                  <a:cubicBezTo>
                    <a:pt x="43805" y="161627"/>
                    <a:pt x="26987" y="152648"/>
                    <a:pt x="14585" y="134689"/>
                  </a:cubicBezTo>
                  <a:cubicBezTo>
                    <a:pt x="4861" y="120501"/>
                    <a:pt x="0" y="102840"/>
                    <a:pt x="0" y="81706"/>
                  </a:cubicBezTo>
                  <a:cubicBezTo>
                    <a:pt x="0" y="55215"/>
                    <a:pt x="6375" y="34974"/>
                    <a:pt x="19124" y="20985"/>
                  </a:cubicBezTo>
                  <a:cubicBezTo>
                    <a:pt x="31874" y="6995"/>
                    <a:pt x="47724" y="0"/>
                    <a:pt x="66675" y="0"/>
                  </a:cubicBezTo>
                  <a:close/>
                  <a:moveTo>
                    <a:pt x="77390" y="31998"/>
                  </a:moveTo>
                  <a:cubicBezTo>
                    <a:pt x="67369" y="31998"/>
                    <a:pt x="59109" y="35892"/>
                    <a:pt x="52610" y="43681"/>
                  </a:cubicBezTo>
                  <a:cubicBezTo>
                    <a:pt x="46112" y="51470"/>
                    <a:pt x="42862" y="63351"/>
                    <a:pt x="42862" y="79325"/>
                  </a:cubicBezTo>
                  <a:cubicBezTo>
                    <a:pt x="42862" y="96093"/>
                    <a:pt x="46112" y="108371"/>
                    <a:pt x="52610" y="116160"/>
                  </a:cubicBezTo>
                  <a:cubicBezTo>
                    <a:pt x="59109" y="123949"/>
                    <a:pt x="67121" y="127843"/>
                    <a:pt x="76646" y="127843"/>
                  </a:cubicBezTo>
                  <a:cubicBezTo>
                    <a:pt x="86866" y="127843"/>
                    <a:pt x="95498" y="123850"/>
                    <a:pt x="102542" y="115862"/>
                  </a:cubicBezTo>
                  <a:cubicBezTo>
                    <a:pt x="109587" y="107875"/>
                    <a:pt x="113109" y="96044"/>
                    <a:pt x="113109" y="80367"/>
                  </a:cubicBezTo>
                  <a:cubicBezTo>
                    <a:pt x="113109" y="63996"/>
                    <a:pt x="109736" y="51842"/>
                    <a:pt x="102989" y="43904"/>
                  </a:cubicBezTo>
                  <a:cubicBezTo>
                    <a:pt x="96242" y="35967"/>
                    <a:pt x="87709" y="31998"/>
                    <a:pt x="77390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1E3E8253-2CAE-E147-8D81-B5BAA6E050F8}"/>
                </a:ext>
              </a:extLst>
            </p:cNvPr>
            <p:cNvSpPr txBox="1"/>
            <p:nvPr userDrawn="1"/>
          </p:nvSpPr>
          <p:spPr>
            <a:xfrm>
              <a:off x="6297623" y="2297871"/>
              <a:ext cx="162520" cy="222200"/>
            </a:xfrm>
            <a:custGeom>
              <a:avLst/>
              <a:gdLst/>
              <a:ahLst/>
              <a:cxnLst/>
              <a:rect l="l" t="t" r="r" b="b"/>
              <a:pathLst>
                <a:path w="162520" h="222200">
                  <a:moveTo>
                    <a:pt x="0" y="0"/>
                  </a:moveTo>
                  <a:lnTo>
                    <a:pt x="44499" y="0"/>
                  </a:lnTo>
                  <a:lnTo>
                    <a:pt x="82302" y="112216"/>
                  </a:lnTo>
                  <a:lnTo>
                    <a:pt x="119211" y="0"/>
                  </a:lnTo>
                  <a:lnTo>
                    <a:pt x="162520" y="0"/>
                  </a:lnTo>
                  <a:lnTo>
                    <a:pt x="106709" y="152102"/>
                  </a:lnTo>
                  <a:lnTo>
                    <a:pt x="96738" y="179635"/>
                  </a:lnTo>
                  <a:cubicBezTo>
                    <a:pt x="93067" y="188863"/>
                    <a:pt x="89569" y="195907"/>
                    <a:pt x="86246" y="200769"/>
                  </a:cubicBezTo>
                  <a:cubicBezTo>
                    <a:pt x="82922" y="205631"/>
                    <a:pt x="79102" y="209574"/>
                    <a:pt x="74786" y="212601"/>
                  </a:cubicBezTo>
                  <a:cubicBezTo>
                    <a:pt x="70470" y="215627"/>
                    <a:pt x="65162" y="217983"/>
                    <a:pt x="58861" y="219670"/>
                  </a:cubicBezTo>
                  <a:cubicBezTo>
                    <a:pt x="52561" y="221357"/>
                    <a:pt x="45442" y="222200"/>
                    <a:pt x="37504" y="222200"/>
                  </a:cubicBezTo>
                  <a:cubicBezTo>
                    <a:pt x="29468" y="222200"/>
                    <a:pt x="21580" y="221357"/>
                    <a:pt x="13841" y="219670"/>
                  </a:cubicBezTo>
                  <a:lnTo>
                    <a:pt x="10120" y="186928"/>
                  </a:lnTo>
                  <a:cubicBezTo>
                    <a:pt x="16668" y="188218"/>
                    <a:pt x="22572" y="188863"/>
                    <a:pt x="27831" y="188863"/>
                  </a:cubicBezTo>
                  <a:cubicBezTo>
                    <a:pt x="37554" y="188863"/>
                    <a:pt x="44747" y="186010"/>
                    <a:pt x="49411" y="180305"/>
                  </a:cubicBezTo>
                  <a:cubicBezTo>
                    <a:pt x="54074" y="174600"/>
                    <a:pt x="57646" y="167332"/>
                    <a:pt x="60126" y="1585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00" b="1" i="0" spc="-65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65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CF815FE-B4CF-6A4A-B94A-CEF58EAFE6A1}"/>
              </a:ext>
            </a:extLst>
          </p:cNvPr>
          <p:cNvSpPr/>
          <p:nvPr/>
        </p:nvSpPr>
        <p:spPr>
          <a:xfrm>
            <a:off x="2914948" y="0"/>
            <a:ext cx="8972252" cy="5565367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784" tIns="59392" rIns="118784" bIns="5939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245" y="2328905"/>
            <a:ext cx="5928095" cy="716468"/>
          </a:xfrm>
        </p:spPr>
        <p:txBody>
          <a:bodyPr vert="horz" lIns="118784" tIns="59392" rIns="118784" bIns="59392" rtlCol="0" anchor="b">
            <a:noAutofit/>
          </a:bodyPr>
          <a:lstStyle>
            <a:lvl1pPr>
              <a:defRPr lang="en-US" sz="3100" spc="-65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 rot="10800000" flipH="1">
            <a:off x="1" y="0"/>
            <a:ext cx="297180" cy="6684963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118784" tIns="59392" rIns="118784" bIns="59392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878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DDFD66A-0FEA-9E43-85A5-272F33EA95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56" y="5661663"/>
            <a:ext cx="1961870" cy="61558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926EC48-BD49-014A-A1EC-F94585FABBA0}"/>
              </a:ext>
            </a:extLst>
          </p:cNvPr>
          <p:cNvGrpSpPr/>
          <p:nvPr/>
        </p:nvGrpSpPr>
        <p:grpSpPr>
          <a:xfrm>
            <a:off x="883401" y="1"/>
            <a:ext cx="4960212" cy="6686351"/>
            <a:chOff x="679539" y="1"/>
            <a:chExt cx="3815548" cy="5144568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xmlns="" id="{D574683D-4DBB-5249-AF45-F413E53A063F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xmlns="" id="{2A6D0B0A-9FFE-5C41-849B-440463C5C46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xmlns="" id="{9432091A-B9E0-5C4A-9F0C-8E699C05493C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96A4AACE-0F03-3C4F-B453-5659CF3AE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342" y="3045374"/>
            <a:ext cx="5907993" cy="878174"/>
          </a:xfrm>
        </p:spPr>
        <p:txBody>
          <a:bodyPr>
            <a:noAutofit/>
          </a:bodyPr>
          <a:lstStyle>
            <a:lvl1pPr marL="0" indent="0" algn="l">
              <a:buNone/>
              <a:defRPr sz="2300" b="1" spc="-65" baseline="0">
                <a:solidFill>
                  <a:schemeClr val="accent3"/>
                </a:solidFill>
              </a:defRPr>
            </a:lvl1pPr>
            <a:lvl2pPr marL="593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7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1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75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69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6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5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51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8EC783B4-CAA9-3043-97CE-E88A30110BD7}"/>
              </a:ext>
            </a:extLst>
          </p:cNvPr>
          <p:cNvGrpSpPr/>
          <p:nvPr/>
        </p:nvGrpSpPr>
        <p:grpSpPr>
          <a:xfrm>
            <a:off x="5188140" y="6048580"/>
            <a:ext cx="3392143" cy="298993"/>
            <a:chOff x="744483" y="4848998"/>
            <a:chExt cx="2609341" cy="2300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C4A5DB9-461A-E340-AACF-9C2853D86132}"/>
                </a:ext>
              </a:extLst>
            </p:cNvPr>
            <p:cNvSpPr txBox="1"/>
            <p:nvPr userDrawn="1"/>
          </p:nvSpPr>
          <p:spPr>
            <a:xfrm>
              <a:off x="2184981" y="4871611"/>
              <a:ext cx="1168843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6" name="Title 3">
              <a:extLst>
                <a:ext uri="{FF2B5EF4-FFF2-40B4-BE49-F238E27FC236}">
                  <a16:creationId xmlns:a16="http://schemas.microsoft.com/office/drawing/2014/main" xmlns="" id="{1BE5FF10-1BE6-9047-82EE-93D1BC6536C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40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40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191D7E35-E8BA-D447-A285-6C09E8673F3D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5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130" y="1336993"/>
            <a:ext cx="10252710" cy="4679474"/>
          </a:xfrm>
        </p:spPr>
        <p:txBody>
          <a:bodyPr>
            <a:noAutofit/>
          </a:bodyPr>
          <a:lstStyle>
            <a:lvl2pPr marL="445440" indent="-197975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6000" y="6373894"/>
            <a:ext cx="1386840" cy="163612"/>
          </a:xfrm>
        </p:spPr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21EAF9A4-A042-254F-8E1D-C5357A29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30" y="288341"/>
            <a:ext cx="7501889" cy="682753"/>
          </a:xfrm>
          <a:prstGeom prst="rect">
            <a:avLst/>
          </a:prstGeom>
        </p:spPr>
        <p:txBody>
          <a:bodyPr vert="horz" lIns="118784" tIns="59392" rIns="118784" bIns="59392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8541895" y="971798"/>
            <a:ext cx="3345338" cy="5325274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130" y="1336993"/>
            <a:ext cx="7501889" cy="4679474"/>
          </a:xfrm>
        </p:spPr>
        <p:txBody>
          <a:bodyPr>
            <a:noAutofit/>
          </a:bodyPr>
          <a:lstStyle>
            <a:lvl2pPr marL="445440" indent="-197975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C5E8B961-8F8E-6C40-AE35-177DF272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30" y="288341"/>
            <a:ext cx="7501889" cy="682753"/>
          </a:xfrm>
          <a:prstGeom prst="rect">
            <a:avLst/>
          </a:prstGeom>
        </p:spPr>
        <p:txBody>
          <a:bodyPr vert="horz" lIns="118784" tIns="59392" rIns="118784" bIns="59392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xmlns="" id="{9CE6DDEF-F8BD-7042-9C50-A7415299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30" y="288341"/>
            <a:ext cx="7501889" cy="682753"/>
          </a:xfrm>
          <a:prstGeom prst="rect">
            <a:avLst/>
          </a:prstGeom>
        </p:spPr>
        <p:txBody>
          <a:bodyPr vert="horz" lIns="118784" tIns="59392" rIns="118784" bIns="59392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56FB6AC-EF27-3A48-8C2A-ECD2232A38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11915" b="14209"/>
          <a:stretch/>
        </p:blipFill>
        <p:spPr>
          <a:xfrm>
            <a:off x="3249033" y="2"/>
            <a:ext cx="8638166" cy="4361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240" y="4705218"/>
            <a:ext cx="5979779" cy="606825"/>
          </a:xfrm>
        </p:spPr>
        <p:txBody>
          <a:bodyPr anchor="b">
            <a:noAutofit/>
          </a:bodyPr>
          <a:lstStyle>
            <a:lvl1pPr>
              <a:defRPr sz="2900" spc="-6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 rot="10800000" flipH="1">
            <a:off x="1" y="0"/>
            <a:ext cx="297180" cy="6684963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118784" tIns="59392" rIns="118784" bIns="59392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878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D6B91B2-FF25-B547-96EF-5961B0ED9545}"/>
              </a:ext>
            </a:extLst>
          </p:cNvPr>
          <p:cNvGrpSpPr/>
          <p:nvPr/>
        </p:nvGrpSpPr>
        <p:grpSpPr>
          <a:xfrm>
            <a:off x="883401" y="1"/>
            <a:ext cx="4960212" cy="6686351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xmlns="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xmlns="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xmlns="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26F5DBD2-37E9-4C46-9895-67278E0C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240" y="5325260"/>
            <a:ext cx="5907993" cy="878174"/>
          </a:xfrm>
        </p:spPr>
        <p:txBody>
          <a:bodyPr>
            <a:noAutofit/>
          </a:bodyPr>
          <a:lstStyle>
            <a:lvl1pPr marL="0" indent="0" algn="l">
              <a:buNone/>
              <a:defRPr sz="2300" b="1" spc="-65" baseline="0">
                <a:solidFill>
                  <a:schemeClr val="accent3"/>
                </a:solidFill>
              </a:defRPr>
            </a:lvl1pPr>
            <a:lvl2pPr marL="593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7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1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75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69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6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5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51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44C1B2AB-BBAD-E74D-900D-B1D6577B4EEF}"/>
              </a:ext>
            </a:extLst>
          </p:cNvPr>
          <p:cNvGrpSpPr/>
          <p:nvPr/>
        </p:nvGrpSpPr>
        <p:grpSpPr>
          <a:xfrm>
            <a:off x="5195174" y="6048580"/>
            <a:ext cx="3392143" cy="298993"/>
            <a:chOff x="744483" y="4848998"/>
            <a:chExt cx="2609341" cy="2300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43370BE-5C48-5C43-90D3-FA8018A9022B}"/>
                </a:ext>
              </a:extLst>
            </p:cNvPr>
            <p:cNvSpPr txBox="1"/>
            <p:nvPr userDrawn="1"/>
          </p:nvSpPr>
          <p:spPr>
            <a:xfrm>
              <a:off x="2184981" y="4871611"/>
              <a:ext cx="1168843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1" name="Title 3">
              <a:extLst>
                <a:ext uri="{FF2B5EF4-FFF2-40B4-BE49-F238E27FC236}">
                  <a16:creationId xmlns:a16="http://schemas.microsoft.com/office/drawing/2014/main" xmlns="" id="{EB7D1992-1891-A542-9135-2BA4EF7A2A5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40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40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F92C6D60-2FE2-0842-BF79-2D19682FEC35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100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AF41E83-83E3-824C-B05A-8A5546B4D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12318" b="14800"/>
          <a:stretch/>
        </p:blipFill>
        <p:spPr>
          <a:xfrm>
            <a:off x="3150592" y="1"/>
            <a:ext cx="8736608" cy="43678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 rot="10800000" flipH="1">
            <a:off x="1" y="0"/>
            <a:ext cx="297180" cy="6684963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118784" tIns="59392" rIns="118784" bIns="59392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878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D6B91B2-FF25-B547-96EF-5961B0ED9545}"/>
              </a:ext>
            </a:extLst>
          </p:cNvPr>
          <p:cNvGrpSpPr/>
          <p:nvPr/>
        </p:nvGrpSpPr>
        <p:grpSpPr>
          <a:xfrm>
            <a:off x="883401" y="1"/>
            <a:ext cx="4960212" cy="6686351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xmlns="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xmlns="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xmlns="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F5DD42CD-EE00-1446-8F2A-C82DE4129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9240" y="4705218"/>
            <a:ext cx="5979779" cy="606825"/>
          </a:xfrm>
        </p:spPr>
        <p:txBody>
          <a:bodyPr anchor="b">
            <a:noAutofit/>
          </a:bodyPr>
          <a:lstStyle>
            <a:lvl1pPr>
              <a:defRPr sz="2900" spc="-6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5EFD8F51-BFFC-3841-A417-4C0A7270D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240" y="5325260"/>
            <a:ext cx="5907993" cy="878174"/>
          </a:xfrm>
        </p:spPr>
        <p:txBody>
          <a:bodyPr>
            <a:noAutofit/>
          </a:bodyPr>
          <a:lstStyle>
            <a:lvl1pPr marL="0" indent="0" algn="l">
              <a:buNone/>
              <a:defRPr sz="2300" b="1" spc="-65" baseline="0">
                <a:solidFill>
                  <a:schemeClr val="accent3"/>
                </a:solidFill>
              </a:defRPr>
            </a:lvl1pPr>
            <a:lvl2pPr marL="593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7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1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75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69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6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5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51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7B8822F6-18DD-0A4E-A8D7-ED719A9B245A}"/>
              </a:ext>
            </a:extLst>
          </p:cNvPr>
          <p:cNvGrpSpPr/>
          <p:nvPr/>
        </p:nvGrpSpPr>
        <p:grpSpPr>
          <a:xfrm>
            <a:off x="5195174" y="6048580"/>
            <a:ext cx="3392143" cy="298993"/>
            <a:chOff x="744483" y="4848998"/>
            <a:chExt cx="2609341" cy="2300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634D32D-7C09-EB4A-9EC5-DB5B33369ED0}"/>
                </a:ext>
              </a:extLst>
            </p:cNvPr>
            <p:cNvSpPr txBox="1"/>
            <p:nvPr userDrawn="1"/>
          </p:nvSpPr>
          <p:spPr>
            <a:xfrm>
              <a:off x="2184981" y="4871611"/>
              <a:ext cx="1168843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4" name="Title 3">
              <a:extLst>
                <a:ext uri="{FF2B5EF4-FFF2-40B4-BE49-F238E27FC236}">
                  <a16:creationId xmlns:a16="http://schemas.microsoft.com/office/drawing/2014/main" xmlns="" id="{17BC5B71-5229-E648-A753-F08447F372D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40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40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8689C5A0-DA9D-4549-947B-FB5584F4750A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386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BB74B01-997D-4342-8638-CC9D66A5B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" b="12293"/>
          <a:stretch/>
        </p:blipFill>
        <p:spPr>
          <a:xfrm>
            <a:off x="2908981" y="0"/>
            <a:ext cx="8978219" cy="43576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 rot="10800000" flipH="1">
            <a:off x="1" y="0"/>
            <a:ext cx="297180" cy="6684963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118784" tIns="59392" rIns="118784" bIns="59392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878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D6B91B2-FF25-B547-96EF-5961B0ED9545}"/>
              </a:ext>
            </a:extLst>
          </p:cNvPr>
          <p:cNvGrpSpPr/>
          <p:nvPr/>
        </p:nvGrpSpPr>
        <p:grpSpPr>
          <a:xfrm>
            <a:off x="883401" y="1"/>
            <a:ext cx="4960212" cy="6686351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xmlns="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xmlns="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xmlns="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71D31DB-8BCA-7042-B94D-76954AEA4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9240" y="4705218"/>
            <a:ext cx="5979779" cy="606825"/>
          </a:xfrm>
        </p:spPr>
        <p:txBody>
          <a:bodyPr anchor="b">
            <a:noAutofit/>
          </a:bodyPr>
          <a:lstStyle>
            <a:lvl1pPr>
              <a:defRPr sz="2900" spc="-6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5E37C1BC-8CB7-5F4C-9252-0CCB40049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240" y="5325260"/>
            <a:ext cx="5907993" cy="878174"/>
          </a:xfrm>
        </p:spPr>
        <p:txBody>
          <a:bodyPr>
            <a:noAutofit/>
          </a:bodyPr>
          <a:lstStyle>
            <a:lvl1pPr marL="0" indent="0" algn="l">
              <a:buNone/>
              <a:defRPr sz="2300" b="1" spc="-65" baseline="0">
                <a:solidFill>
                  <a:schemeClr val="accent3"/>
                </a:solidFill>
              </a:defRPr>
            </a:lvl1pPr>
            <a:lvl2pPr marL="593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7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1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75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69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6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5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51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FD9F12B0-5D5F-2145-B861-AF9E8A85FB89}"/>
              </a:ext>
            </a:extLst>
          </p:cNvPr>
          <p:cNvGrpSpPr/>
          <p:nvPr/>
        </p:nvGrpSpPr>
        <p:grpSpPr>
          <a:xfrm>
            <a:off x="5195174" y="6048580"/>
            <a:ext cx="3392143" cy="298993"/>
            <a:chOff x="744483" y="4848998"/>
            <a:chExt cx="2609341" cy="23004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4FFD12B-A382-5844-A4D2-92C01109B222}"/>
                </a:ext>
              </a:extLst>
            </p:cNvPr>
            <p:cNvSpPr txBox="1"/>
            <p:nvPr userDrawn="1"/>
          </p:nvSpPr>
          <p:spPr>
            <a:xfrm>
              <a:off x="2184981" y="4871611"/>
              <a:ext cx="1168843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3" name="Title 3">
              <a:extLst>
                <a:ext uri="{FF2B5EF4-FFF2-40B4-BE49-F238E27FC236}">
                  <a16:creationId xmlns:a16="http://schemas.microsoft.com/office/drawing/2014/main" xmlns="" id="{95B75683-1196-5948-9C0B-65AB17405A2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40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40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650786FC-F9CF-0340-A9EB-A657DA3E5FF4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453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0130" y="288341"/>
            <a:ext cx="7501889" cy="682753"/>
          </a:xfrm>
          <a:prstGeom prst="rect">
            <a:avLst/>
          </a:prstGeom>
        </p:spPr>
        <p:txBody>
          <a:bodyPr vert="horz" lIns="118784" tIns="59392" rIns="118784" bIns="59392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0130" y="1336993"/>
            <a:ext cx="7501889" cy="4679474"/>
          </a:xfrm>
          <a:prstGeom prst="rect">
            <a:avLst/>
          </a:prstGeom>
        </p:spPr>
        <p:txBody>
          <a:bodyPr vert="horz" lIns="118784" tIns="59392" rIns="118784" bIns="5939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363560"/>
            <a:ext cx="1386840" cy="16361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F9BDA0-AF0E-4BA8-B742-3B9C92A3E6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1188720" y="965606"/>
            <a:ext cx="10698496" cy="0"/>
          </a:xfrm>
          <a:prstGeom prst="line">
            <a:avLst/>
          </a:prstGeom>
          <a:solidFill>
            <a:srgbClr val="798387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4667114" y="6434846"/>
            <a:ext cx="5198612" cy="9233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1204081" y="6233212"/>
            <a:ext cx="10683139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C95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 rot="10800000" flipH="1">
            <a:off x="1" y="0"/>
            <a:ext cx="297180" cy="66849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vert="horz" wrap="square" lIns="118784" tIns="59392" rIns="118784" bIns="59392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878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EBBB795-6B12-8143-BD39-224A5014408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047" y="234479"/>
            <a:ext cx="1961870" cy="61558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0C84591-42A7-CD48-8BF3-E973F9116F26}"/>
              </a:ext>
            </a:extLst>
          </p:cNvPr>
          <p:cNvGrpSpPr/>
          <p:nvPr/>
        </p:nvGrpSpPr>
        <p:grpSpPr>
          <a:xfrm>
            <a:off x="429160" y="288338"/>
            <a:ext cx="621049" cy="837172"/>
            <a:chOff x="679539" y="1"/>
            <a:chExt cx="3815548" cy="5144568"/>
          </a:xfrm>
        </p:grpSpPr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xmlns="" id="{6B50E7A6-06FD-7C42-8BA6-11059A2E76FE}"/>
                </a:ext>
              </a:extLst>
            </p:cNvPr>
            <p:cNvSpPr/>
            <p:nvPr userDrawn="1"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xmlns="" id="{B505635B-F8A4-0A4D-B76F-B38ACD2EFA0A}"/>
                </a:ext>
              </a:extLst>
            </p:cNvPr>
            <p:cNvSpPr/>
            <p:nvPr userDrawn="1"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xmlns="" id="{45CD8845-FF64-784F-97B0-A9EC406E4027}"/>
                </a:ext>
              </a:extLst>
            </p:cNvPr>
            <p:cNvSpPr/>
            <p:nvPr userDrawn="1"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35946B5-B7F7-3847-880B-D8559EFA6D30}"/>
              </a:ext>
            </a:extLst>
          </p:cNvPr>
          <p:cNvGrpSpPr/>
          <p:nvPr/>
        </p:nvGrpSpPr>
        <p:grpSpPr>
          <a:xfrm>
            <a:off x="911558" y="6302206"/>
            <a:ext cx="3392143" cy="298993"/>
            <a:chOff x="744483" y="4848998"/>
            <a:chExt cx="2609341" cy="2300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F7686B8-9398-AB44-9F8B-556F17CC646D}"/>
                </a:ext>
              </a:extLst>
            </p:cNvPr>
            <p:cNvSpPr txBox="1"/>
            <p:nvPr userDrawn="1"/>
          </p:nvSpPr>
          <p:spPr>
            <a:xfrm>
              <a:off x="2184981" y="4871611"/>
              <a:ext cx="1168843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19" name="Title 3">
              <a:extLst>
                <a:ext uri="{FF2B5EF4-FFF2-40B4-BE49-F238E27FC236}">
                  <a16:creationId xmlns:a16="http://schemas.microsoft.com/office/drawing/2014/main" xmlns="" id="{7895A49F-04D5-5E48-88BF-10579EB5E39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40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40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65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hdr="0" ftr="0" dt="0"/>
  <p:txStyles>
    <p:titleStyle>
      <a:lvl1pPr algn="l" defTabSz="1187847" rtl="0" eaLnBrk="1" latinLnBrk="0" hangingPunct="1">
        <a:lnSpc>
          <a:spcPct val="90000"/>
        </a:lnSpc>
        <a:spcBef>
          <a:spcPct val="0"/>
        </a:spcBef>
        <a:buNone/>
        <a:defRPr sz="3100" b="1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908" indent="-228908" algn="l" defTabSz="1187847" rtl="0" eaLnBrk="1" latinLnBrk="0" hangingPunct="1">
        <a:spcBef>
          <a:spcPts val="0"/>
        </a:spcBef>
        <a:spcAft>
          <a:spcPts val="520"/>
        </a:spcAft>
        <a:buClr>
          <a:schemeClr val="accent3"/>
        </a:buClr>
        <a:buFont typeface="Arial" panose="020B0604020202020204" pitchFamily="34" charset="0"/>
        <a:buChar char="•"/>
        <a:defRPr sz="2300" kern="1200">
          <a:solidFill>
            <a:srgbClr val="4D4D4D"/>
          </a:solidFill>
          <a:latin typeface="+mn-lt"/>
          <a:ea typeface="+mn-ea"/>
          <a:cs typeface="+mn-cs"/>
        </a:defRPr>
      </a:lvl1pPr>
      <a:lvl2pPr marL="445440" indent="-197975" algn="l" defTabSz="1187847" rtl="0" eaLnBrk="1" latinLnBrk="0" hangingPunct="1">
        <a:spcBef>
          <a:spcPts val="0"/>
        </a:spcBef>
        <a:spcAft>
          <a:spcPts val="520"/>
        </a:spcAft>
        <a:buClr>
          <a:schemeClr val="accent3"/>
        </a:buClr>
        <a:buFont typeface="Arial" panose="020B0604020202020204" pitchFamily="34" charset="0"/>
        <a:buChar char="-"/>
        <a:defRPr sz="2300" kern="1200">
          <a:solidFill>
            <a:srgbClr val="4D4D4D"/>
          </a:solidFill>
          <a:latin typeface="+mn-lt"/>
          <a:ea typeface="+mn-ea"/>
          <a:cs typeface="+mn-cs"/>
        </a:defRPr>
      </a:lvl2pPr>
      <a:lvl3pPr marL="525869" indent="0" algn="l" defTabSz="1187847" rtl="0" eaLnBrk="1" latinLnBrk="0" hangingPunct="1">
        <a:spcBef>
          <a:spcPts val="0"/>
        </a:spcBef>
        <a:spcAft>
          <a:spcPts val="520"/>
        </a:spcAft>
        <a:buClr>
          <a:schemeClr val="accent3"/>
        </a:buClr>
        <a:buFont typeface="Arial" panose="020B0604020202020204" pitchFamily="34" charset="0"/>
        <a:buNone/>
        <a:defRPr sz="2300" kern="1200">
          <a:solidFill>
            <a:srgbClr val="4D4D4D"/>
          </a:solidFill>
          <a:latin typeface="+mn-lt"/>
          <a:ea typeface="+mn-ea"/>
          <a:cs typeface="+mn-cs"/>
        </a:defRPr>
      </a:lvl3pPr>
      <a:lvl4pPr marL="971312" indent="-228908" algn="l" defTabSz="1187847" rtl="0" eaLnBrk="1" latinLnBrk="0" hangingPunct="1">
        <a:spcBef>
          <a:spcPts val="0"/>
        </a:spcBef>
        <a:spcAft>
          <a:spcPts val="520"/>
        </a:spcAft>
        <a:buClr>
          <a:schemeClr val="accent3"/>
        </a:buClr>
        <a:buFont typeface="Arial" panose="020B0604020202020204" pitchFamily="34" charset="0"/>
        <a:buChar char="–"/>
        <a:defRPr sz="2300" kern="1200">
          <a:solidFill>
            <a:srgbClr val="4D4D4D"/>
          </a:solidFill>
          <a:latin typeface="+mn-lt"/>
          <a:ea typeface="+mn-ea"/>
          <a:cs typeface="+mn-cs"/>
        </a:defRPr>
      </a:lvl4pPr>
      <a:lvl5pPr marL="1268275" indent="-296961" algn="l" defTabSz="1187847" rtl="0" eaLnBrk="1" latinLnBrk="0" hangingPunct="1">
        <a:spcBef>
          <a:spcPts val="0"/>
        </a:spcBef>
        <a:spcAft>
          <a:spcPts val="520"/>
        </a:spcAft>
        <a:buClr>
          <a:schemeClr val="accent3"/>
        </a:buClr>
        <a:buFont typeface="Arial" panose="020B0604020202020204" pitchFamily="34" charset="0"/>
        <a:buChar char="»"/>
        <a:defRPr sz="2300" kern="1200">
          <a:solidFill>
            <a:srgbClr val="4D4D4D"/>
          </a:solidFill>
          <a:latin typeface="+mn-lt"/>
          <a:ea typeface="+mn-ea"/>
          <a:cs typeface="+mn-cs"/>
        </a:defRPr>
      </a:lvl5pPr>
      <a:lvl6pPr marL="3266578" indent="-296961" algn="l" defTabSz="118784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2300" kern="1200">
          <a:solidFill>
            <a:srgbClr val="4D4D4D"/>
          </a:solidFill>
          <a:latin typeface="+mn-lt"/>
          <a:ea typeface="+mn-ea"/>
          <a:cs typeface="+mn-cs"/>
        </a:defRPr>
      </a:lvl6pPr>
      <a:lvl7pPr marL="3860500" indent="-296961" algn="l" defTabSz="118784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2300" kern="1200">
          <a:solidFill>
            <a:srgbClr val="4D4D4D"/>
          </a:solidFill>
          <a:latin typeface="+mn-lt"/>
          <a:ea typeface="+mn-ea"/>
          <a:cs typeface="+mn-cs"/>
        </a:defRPr>
      </a:lvl7pPr>
      <a:lvl8pPr marL="4454424" indent="-296961" algn="l" defTabSz="118784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2300" kern="1200">
          <a:solidFill>
            <a:srgbClr val="4D4D4D"/>
          </a:solidFill>
          <a:latin typeface="+mn-lt"/>
          <a:ea typeface="+mn-ea"/>
          <a:cs typeface="+mn-cs"/>
        </a:defRPr>
      </a:lvl8pPr>
      <a:lvl9pPr marL="4751384" indent="0" algn="l" defTabSz="118784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None/>
        <a:defRPr sz="2300" kern="1200" baseline="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47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93923" algn="l" defTabSz="1187847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87847" algn="l" defTabSz="1187847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768" algn="l" defTabSz="1187847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5693" algn="l" defTabSz="1187847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69615" algn="l" defTabSz="1187847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63537" algn="l" defTabSz="1187847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57462" algn="l" defTabSz="1187847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51384" algn="l" defTabSz="1187847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96" userDrawn="1">
          <p15:clr>
            <a:srgbClr val="F26B43"/>
          </p15:clr>
        </p15:guide>
        <p15:guide id="2" pos="504" userDrawn="1">
          <p15:clr>
            <a:srgbClr val="F26B43"/>
          </p15:clr>
        </p15:guide>
        <p15:guide id="3" pos="576" userDrawn="1">
          <p15:clr>
            <a:srgbClr val="F26B43"/>
          </p15:clr>
        </p15:guide>
        <p15:guide id="4" orient="horz" pos="1476" userDrawn="1">
          <p15:clr>
            <a:srgbClr val="F26B43"/>
          </p15:clr>
        </p15:guide>
        <p15:guide id="5" pos="2592" userDrawn="1">
          <p15:clr>
            <a:srgbClr val="F26B43"/>
          </p15:clr>
        </p15:guide>
        <p15:guide id="6" orient="horz" pos="3156" userDrawn="1">
          <p15:clr>
            <a:srgbClr val="F26B43"/>
          </p15:clr>
        </p15:guide>
        <p15:guide id="7" pos="2976" userDrawn="1">
          <p15:clr>
            <a:srgbClr val="F26B43"/>
          </p15:clr>
        </p15:guide>
        <p15:guide id="8" orient="horz" pos="1548" userDrawn="1">
          <p15:clr>
            <a:srgbClr val="F26B43"/>
          </p15:clr>
        </p15:guide>
        <p15:guide id="9" orient="horz" pos="3036" userDrawn="1">
          <p15:clr>
            <a:srgbClr val="F26B43"/>
          </p15:clr>
        </p15:guide>
        <p15:guide id="10" pos="26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A&amp;I Global </a:t>
            </a:r>
            <a:br>
              <a:rPr lang="en-US" sz="5400" dirty="0" smtClean="0"/>
            </a:br>
            <a:r>
              <a:rPr lang="en-US" sz="5400" dirty="0" smtClean="0"/>
              <a:t>Build-a-Thon</a:t>
            </a:r>
            <a:endParaRPr lang="en-US" sz="5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702291" y="3211286"/>
            <a:ext cx="4846268" cy="1804610"/>
          </a:xfrm>
          <a:prstGeom prst="rect">
            <a:avLst/>
          </a:prstGeom>
        </p:spPr>
        <p:txBody>
          <a:bodyPr vert="horz" lIns="118784" tIns="59392" rIns="118784" bIns="59392" rtlCol="0" anchor="b">
            <a:noAutofit/>
          </a:bodyPr>
          <a:lstStyle>
            <a:lvl1pPr algn="l" defTabSz="11878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00" b="1" kern="1200" spc="-65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Conversational AI Bot</a:t>
            </a:r>
          </a:p>
          <a:p>
            <a:pPr algn="ctr"/>
            <a:r>
              <a:rPr lang="en-US" sz="2000" dirty="0" smtClean="0"/>
              <a:t>Pandavulu M</a:t>
            </a:r>
          </a:p>
          <a:p>
            <a:pPr algn="ctr"/>
            <a:r>
              <a:rPr lang="en-US" sz="2000" dirty="0" smtClean="0"/>
              <a:t>      </a:t>
            </a:r>
            <a:r>
              <a:rPr lang="en-US" sz="2000" dirty="0" err="1" smtClean="0"/>
              <a:t>Madhusmitha</a:t>
            </a:r>
            <a:r>
              <a:rPr lang="en-US" sz="2000" dirty="0" smtClean="0"/>
              <a:t> M</a:t>
            </a:r>
          </a:p>
          <a:p>
            <a:r>
              <a:rPr lang="en-US" sz="2000" dirty="0" smtClean="0"/>
              <a:t>	      </a:t>
            </a:r>
            <a:r>
              <a:rPr lang="en-US" sz="2000" dirty="0" err="1" smtClean="0"/>
              <a:t>Jithendra</a:t>
            </a:r>
            <a:r>
              <a:rPr lang="en-US" sz="2000" dirty="0" smtClean="0"/>
              <a:t> D</a:t>
            </a:r>
            <a:endParaRPr lang="en-US" sz="2000" dirty="0"/>
          </a:p>
          <a:p>
            <a:r>
              <a:rPr lang="en-US" sz="2000" dirty="0" smtClean="0"/>
              <a:t>	      Vamshi </a:t>
            </a:r>
            <a:r>
              <a:rPr lang="en-US" sz="2000" dirty="0"/>
              <a:t>v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    Chiranjibi </a:t>
            </a:r>
            <a:r>
              <a:rPr lang="en-US" sz="2000" dirty="0"/>
              <a:t>M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786359" y="3693200"/>
            <a:ext cx="4846268" cy="1828800"/>
          </a:xfrm>
          <a:prstGeom prst="rect">
            <a:avLst/>
          </a:prstGeom>
        </p:spPr>
        <p:txBody>
          <a:bodyPr/>
          <a:lstStyle>
            <a:lvl1pPr marL="228908" indent="-228908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45440" indent="-197975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525869" indent="0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71312" indent="-228908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Char char="–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268275" indent="-296961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Char char="»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3266578" indent="-296961" algn="l" defTabSz="1187847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3860500" indent="-296961" algn="l" defTabSz="1187847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4454424" indent="-296961" algn="l" defTabSz="1187847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4751384" indent="0" algn="l" defTabSz="1187847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3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385815" y="6399804"/>
            <a:ext cx="1386840" cy="163612"/>
          </a:xfrm>
        </p:spPr>
        <p:txBody>
          <a:bodyPr/>
          <a:lstStyle/>
          <a:p>
            <a:fld id="{90F9BDA0-AF0E-4BA8-B742-3B9C92A3E6F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80EC0FB-C16A-E444-BD76-928034DF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016" y="306301"/>
            <a:ext cx="8229600" cy="611188"/>
          </a:xfrm>
        </p:spPr>
        <p:txBody>
          <a:bodyPr/>
          <a:lstStyle/>
          <a:p>
            <a:r>
              <a:rPr lang="en-US" i="1" dirty="0" smtClean="0">
                <a:solidFill>
                  <a:srgbClr val="00549F"/>
                </a:solidFill>
              </a:rPr>
              <a:t>Idea </a:t>
            </a:r>
            <a:r>
              <a:rPr lang="en-US" i="1" dirty="0">
                <a:solidFill>
                  <a:srgbClr val="00549F"/>
                </a:solidFill>
              </a:rPr>
              <a:t>Overview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4637" y="1245624"/>
            <a:ext cx="11887200" cy="2335776"/>
          </a:xfrm>
          <a:prstGeom prst="rect">
            <a:avLst/>
          </a:prstGeom>
        </p:spPr>
        <p:txBody>
          <a:bodyPr/>
          <a:lstStyle>
            <a:lvl1pPr marL="228908" indent="-228908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45440" indent="-197975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525869" indent="0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71312" indent="-228908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Char char="–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268275" indent="-296961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Char char="»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3266578" indent="-296961" algn="l" defTabSz="1187847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3860500" indent="-296961" algn="l" defTabSz="1187847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4454424" indent="-296961" algn="l" defTabSz="1187847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4751384" indent="0" algn="l" defTabSz="1187847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3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Problem </a:t>
            </a:r>
            <a:r>
              <a:rPr lang="en-US" sz="1600" b="1" dirty="0"/>
              <a:t>A</a:t>
            </a:r>
            <a:r>
              <a:rPr lang="en-US" sz="1600" b="1" dirty="0" smtClean="0"/>
              <a:t>ddressed </a:t>
            </a:r>
            <a:r>
              <a:rPr lang="en-US" sz="1600" b="1" dirty="0" smtClean="0"/>
              <a:t>: </a:t>
            </a:r>
            <a:r>
              <a:rPr lang="en-US" sz="1400" dirty="0" smtClean="0"/>
              <a:t>At </a:t>
            </a:r>
            <a:r>
              <a:rPr lang="en-US" sz="1400" dirty="0"/>
              <a:t>present user </a:t>
            </a:r>
            <a:r>
              <a:rPr lang="en-US" sz="1400" dirty="0" smtClean="0"/>
              <a:t>contact </a:t>
            </a:r>
            <a:r>
              <a:rPr lang="en-US" sz="1400" dirty="0"/>
              <a:t>UMR portal through </a:t>
            </a:r>
            <a:r>
              <a:rPr lang="en-US" sz="1400" b="1" dirty="0"/>
              <a:t>Contact us </a:t>
            </a:r>
            <a:r>
              <a:rPr lang="en-US" sz="1400" dirty="0"/>
              <a:t>section for their </a:t>
            </a:r>
            <a:r>
              <a:rPr lang="en-US" sz="1400" dirty="0" smtClean="0"/>
              <a:t>queries. It </a:t>
            </a:r>
            <a:r>
              <a:rPr lang="en-US" sz="1400" dirty="0"/>
              <a:t>requires human intervention to resolve user queries. Different type of  </a:t>
            </a:r>
            <a:r>
              <a:rPr lang="en-US" sz="1400" dirty="0" smtClean="0"/>
              <a:t>users </a:t>
            </a:r>
            <a:r>
              <a:rPr lang="en-US" sz="1400" dirty="0"/>
              <a:t>include members, providers, employers, producers, partners. Currently every query is going to customer support team and </a:t>
            </a:r>
            <a:r>
              <a:rPr lang="en-US" sz="1400" dirty="0" smtClean="0"/>
              <a:t>they are answering </a:t>
            </a:r>
            <a:r>
              <a:rPr lang="en-US" sz="1400" dirty="0"/>
              <a:t>queries either through email or chat.</a:t>
            </a:r>
          </a:p>
          <a:p>
            <a:endParaRPr lang="en-US" sz="1400" dirty="0"/>
          </a:p>
          <a:p>
            <a:r>
              <a:rPr lang="en-US" sz="1600" b="1" dirty="0"/>
              <a:t>P</a:t>
            </a:r>
            <a:r>
              <a:rPr lang="en-US" sz="1600" b="1" dirty="0" smtClean="0"/>
              <a:t>otential </a:t>
            </a:r>
            <a:r>
              <a:rPr lang="en-US" sz="1600" b="1" dirty="0"/>
              <a:t>S</a:t>
            </a:r>
            <a:r>
              <a:rPr lang="en-US" sz="1600" b="1" dirty="0" smtClean="0"/>
              <a:t>olution</a:t>
            </a:r>
            <a:r>
              <a:rPr lang="en-US" sz="1600" b="1" dirty="0"/>
              <a:t>: </a:t>
            </a:r>
            <a:r>
              <a:rPr lang="en-US" sz="1400" dirty="0"/>
              <a:t>Here we are going to develop a machine Learning(NLP) model which can answer automatically without human intervention. The NLP model will use </a:t>
            </a:r>
            <a:r>
              <a:rPr lang="en-US" sz="1400"/>
              <a:t>historic </a:t>
            </a:r>
            <a:r>
              <a:rPr lang="en-US" sz="1400" smtClean="0"/>
              <a:t>users question </a:t>
            </a:r>
            <a:r>
              <a:rPr lang="en-US" sz="1400" dirty="0"/>
              <a:t>data and provide suggestions.</a:t>
            </a:r>
          </a:p>
          <a:p>
            <a:endParaRPr lang="en-US" sz="1600" b="1" dirty="0" smtClean="0"/>
          </a:p>
          <a:p>
            <a:pPr lvl="1"/>
            <a:endParaRPr lang="en-US" sz="1400" dirty="0"/>
          </a:p>
          <a:p>
            <a:r>
              <a:rPr lang="en-US" sz="1600" b="1" dirty="0"/>
              <a:t>The Benefits</a:t>
            </a:r>
            <a:r>
              <a:rPr lang="en-US" sz="1600" b="1" dirty="0" smtClean="0"/>
              <a:t>: </a:t>
            </a:r>
          </a:p>
          <a:p>
            <a:pPr lvl="1"/>
            <a:r>
              <a:rPr lang="en-US" sz="1400" dirty="0"/>
              <a:t>24/7 </a:t>
            </a:r>
            <a:r>
              <a:rPr lang="en-US" sz="1400" dirty="0" smtClean="0"/>
              <a:t>availability</a:t>
            </a:r>
            <a:endParaRPr lang="en-US" sz="1400" dirty="0"/>
          </a:p>
          <a:p>
            <a:pPr lvl="1"/>
            <a:r>
              <a:rPr lang="en-US" sz="1400" dirty="0"/>
              <a:t> Effective customer </a:t>
            </a:r>
            <a:r>
              <a:rPr lang="en-US" sz="1400" dirty="0" smtClean="0"/>
              <a:t>service</a:t>
            </a:r>
            <a:endParaRPr lang="en-US" sz="1400" dirty="0"/>
          </a:p>
          <a:p>
            <a:pPr lvl="1"/>
            <a:r>
              <a:rPr lang="en-US" sz="1400" dirty="0"/>
              <a:t>Instant </a:t>
            </a:r>
            <a:r>
              <a:rPr lang="en-US" sz="1400" dirty="0" smtClean="0"/>
              <a:t>response</a:t>
            </a:r>
          </a:p>
          <a:p>
            <a:pPr lvl="1"/>
            <a:r>
              <a:rPr lang="en-US" sz="1400" dirty="0"/>
              <a:t>Increased savings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1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1026" name="Picture 2" descr="Deep Learning Chatbots: Everything You Need to Know | Hacker N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73" y="1306286"/>
            <a:ext cx="9423853" cy="465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385815" y="6399804"/>
            <a:ext cx="1386840" cy="163612"/>
          </a:xfrm>
        </p:spPr>
        <p:txBody>
          <a:bodyPr/>
          <a:lstStyle/>
          <a:p>
            <a:fld id="{90F9BDA0-AF0E-4BA8-B742-3B9C92A3E6F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80EC0FB-C16A-E444-BD76-928034DF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016" y="306301"/>
            <a:ext cx="8229600" cy="611188"/>
          </a:xfrm>
        </p:spPr>
        <p:txBody>
          <a:bodyPr/>
          <a:lstStyle/>
          <a:p>
            <a:r>
              <a:rPr lang="en-US" i="1" dirty="0" smtClean="0">
                <a:solidFill>
                  <a:srgbClr val="00549F"/>
                </a:solidFill>
              </a:rPr>
              <a:t>User Story</a:t>
            </a:r>
            <a:endParaRPr lang="en-US" i="1" dirty="0">
              <a:solidFill>
                <a:srgbClr val="00549F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4637" y="1245624"/>
            <a:ext cx="11887200" cy="1181862"/>
          </a:xfrm>
          <a:prstGeom prst="rect">
            <a:avLst/>
          </a:prstGeom>
        </p:spPr>
        <p:txBody>
          <a:bodyPr/>
          <a:lstStyle>
            <a:lvl1pPr marL="228908" indent="-228908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45440" indent="-197975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525869" indent="0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71312" indent="-228908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Char char="–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268275" indent="-296961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Char char="»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3266578" indent="-296961" algn="l" defTabSz="1187847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3860500" indent="-296961" algn="l" defTabSz="1187847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4454424" indent="-296961" algn="l" defTabSz="1187847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4751384" indent="0" algn="l" defTabSz="1187847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3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This idea gets benefitted by business as we can reduce the human efforts involved in answering queries</a:t>
            </a:r>
            <a:r>
              <a:rPr lang="en-US" sz="1400" dirty="0" smtClean="0"/>
              <a:t>. And users waiting time as we are giving immediate reply to the user.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Business can use this idea as replacement of human efforts in the most of the cases</a:t>
            </a:r>
            <a:r>
              <a:rPr lang="en-US" sz="1400" dirty="0" smtClean="0"/>
              <a:t>. Especially </a:t>
            </a:r>
            <a:r>
              <a:rPr lang="en-US" sz="1400" dirty="0" err="1" smtClean="0"/>
              <a:t>contactUS</a:t>
            </a:r>
            <a:r>
              <a:rPr lang="en-US" sz="1400" dirty="0" smtClean="0"/>
              <a:t> in UMR portal. There currently Operations team getting mail and replying manually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We can use the Machine Learning model to answer users questions based on historic data.</a:t>
            </a:r>
          </a:p>
          <a:p>
            <a:endParaRPr lang="en-US" sz="1400" dirty="0"/>
          </a:p>
          <a:p>
            <a:r>
              <a:rPr lang="en-US" sz="1400" dirty="0" smtClean="0"/>
              <a:t>Deep Learning, NLP</a:t>
            </a:r>
            <a:r>
              <a:rPr lang="en-US" sz="1400" dirty="0"/>
              <a:t>, Flask, Python</a:t>
            </a:r>
          </a:p>
          <a:p>
            <a:endParaRPr lang="en-US" sz="1400" dirty="0"/>
          </a:p>
          <a:p>
            <a:r>
              <a:rPr lang="en-US" sz="1400" dirty="0"/>
              <a:t>We can reduce human efforts by replacing Machine Learning Model(Bot</a:t>
            </a:r>
            <a:r>
              <a:rPr lang="en-US" sz="1400" dirty="0" smtClean="0"/>
              <a:t>), </a:t>
            </a:r>
            <a:endParaRPr lang="en-US" sz="14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894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UMR </a:t>
            </a:r>
            <a:r>
              <a:rPr lang="en-US" dirty="0" err="1" smtClean="0"/>
              <a:t>usecase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0" y="1121229"/>
            <a:ext cx="8093529" cy="488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2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385815" y="6399804"/>
            <a:ext cx="1386840" cy="163612"/>
          </a:xfrm>
        </p:spPr>
        <p:txBody>
          <a:bodyPr/>
          <a:lstStyle/>
          <a:p>
            <a:fld id="{90F9BDA0-AF0E-4BA8-B742-3B9C92A3E6F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80EC0FB-C16A-E444-BD76-928034DF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016" y="306301"/>
            <a:ext cx="8229600" cy="611188"/>
          </a:xfrm>
        </p:spPr>
        <p:txBody>
          <a:bodyPr/>
          <a:lstStyle/>
          <a:p>
            <a:r>
              <a:rPr lang="en-US" i="1" dirty="0" smtClean="0">
                <a:solidFill>
                  <a:srgbClr val="00549F"/>
                </a:solidFill>
              </a:rPr>
              <a:t>The Five W’s</a:t>
            </a:r>
            <a:endParaRPr lang="en-US" i="1" dirty="0">
              <a:solidFill>
                <a:srgbClr val="00549F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10439" y="1173197"/>
            <a:ext cx="11887200" cy="1181862"/>
          </a:xfrm>
          <a:prstGeom prst="rect">
            <a:avLst/>
          </a:prstGeom>
        </p:spPr>
        <p:txBody>
          <a:bodyPr/>
          <a:lstStyle>
            <a:lvl1pPr marL="228908" indent="-228908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45440" indent="-197975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525869" indent="0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71312" indent="-228908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Char char="–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268275" indent="-296961" algn="l" defTabSz="1187847" rtl="0" eaLnBrk="1" latinLnBrk="0" hangingPunct="1">
              <a:spcBef>
                <a:spcPts val="0"/>
              </a:spcBef>
              <a:spcAft>
                <a:spcPts val="520"/>
              </a:spcAft>
              <a:buClr>
                <a:schemeClr val="accent3"/>
              </a:buClr>
              <a:buFont typeface="Arial" panose="020B0604020202020204" pitchFamily="34" charset="0"/>
              <a:buChar char="»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3266578" indent="-296961" algn="l" defTabSz="1187847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3860500" indent="-296961" algn="l" defTabSz="1187847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4454424" indent="-296961" algn="l" defTabSz="1187847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3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4751384" indent="0" algn="l" defTabSz="1187847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3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Who will:</a:t>
            </a:r>
          </a:p>
          <a:p>
            <a:pPr lvl="1"/>
            <a:r>
              <a:rPr lang="en-US" sz="1400" dirty="0"/>
              <a:t>This idea can be used by business as they no need to invest amount on employees to respond for user queries</a:t>
            </a:r>
          </a:p>
          <a:p>
            <a:pPr lvl="1"/>
            <a:r>
              <a:rPr lang="en-US" sz="1400" dirty="0"/>
              <a:t>Business </a:t>
            </a:r>
          </a:p>
          <a:p>
            <a:r>
              <a:rPr lang="en-US" sz="1400" dirty="0"/>
              <a:t>What is your idea (system, product, process, service, etc.) and what does it look like?  What competition exists for this idea?</a:t>
            </a:r>
          </a:p>
          <a:p>
            <a:r>
              <a:rPr lang="en-US" sz="1400" dirty="0"/>
              <a:t>Idea is an automation reply for user queries. There is no competition as of today.</a:t>
            </a:r>
          </a:p>
          <a:p>
            <a:r>
              <a:rPr lang="en-US" sz="1400" dirty="0"/>
              <a:t>When do you think users will want it and when do you think it could be delivered?</a:t>
            </a:r>
          </a:p>
          <a:p>
            <a:r>
              <a:rPr lang="en-US" sz="1400" dirty="0"/>
              <a:t>It needs by business as cost cutting on employees for responding user queries. It can be delivered . </a:t>
            </a:r>
          </a:p>
          <a:p>
            <a:r>
              <a:rPr lang="en-US" sz="1400" dirty="0"/>
              <a:t>Where should it be delivered, (in the cloud, hosted, or premise-based for products) as face-to-face services, in the doctor’s office, etc.?</a:t>
            </a:r>
          </a:p>
          <a:p>
            <a:r>
              <a:rPr lang="en-US" sz="1400" dirty="0"/>
              <a:t>We can delivered as POC and can be delivered in cloud and hosted too</a:t>
            </a:r>
          </a:p>
          <a:p>
            <a:r>
              <a:rPr lang="en-US" sz="1400" dirty="0"/>
              <a:t>Why:</a:t>
            </a:r>
          </a:p>
          <a:p>
            <a:pPr lvl="1"/>
            <a:r>
              <a:rPr lang="en-US" sz="1400" dirty="0"/>
              <a:t>Is Optum well-positioned to deliver this solution? Yes</a:t>
            </a:r>
          </a:p>
          <a:p>
            <a:pPr lvl="1"/>
            <a:r>
              <a:rPr lang="en-US" sz="1400" dirty="0"/>
              <a:t>Would people want to pay for your solution? Yes</a:t>
            </a:r>
          </a:p>
          <a:p>
            <a:pPr lvl="1"/>
            <a:r>
              <a:rPr lang="en-US" sz="1400" dirty="0"/>
              <a:t>Would users want to use your solution? Yes</a:t>
            </a:r>
          </a:p>
        </p:txBody>
      </p:sp>
    </p:spTree>
    <p:extLst>
      <p:ext uri="{BB962C8B-B14F-4D97-AF65-F5344CB8AC3E}">
        <p14:creationId xmlns:p14="http://schemas.microsoft.com/office/powerpoint/2010/main" val="348894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HCTechnology_Templat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8F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8F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1450" indent="-171450">
          <a:spcAft>
            <a:spcPts val="400"/>
          </a:spcAft>
          <a:buClr>
            <a:schemeClr val="accent3"/>
          </a:buClr>
          <a:buFont typeface="Arial" panose="020B0604020202020204" pitchFamily="34" charset="0"/>
          <a:buChar char="•"/>
          <a:defRPr dirty="0" smtClean="0">
            <a:solidFill>
              <a:srgbClr val="4D4D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UHCTechnology_Template_v2" id="{DBA7EF4D-AD6C-3B4E-B2E7-DFFBAC215C54}" vid="{5685A221-050E-574F-842A-A51F198A0CB8}"/>
    </a:ext>
  </a:extLst>
</a:theme>
</file>

<file path=ppt/theme/theme2.xml><?xml version="1.0" encoding="utf-8"?>
<a:theme xmlns:a="http://schemas.openxmlformats.org/drawingml/2006/main" name="Office Them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5b5009f-843b-44ad-8459-261282077631"/>
    <CWRMItemRecordData xmlns="667510ca-c75e-4e09-b31c-e5b797e42df5" xsi:nil="true"/>
    <CWRMItemRecordClassificationTaxHTField0 xmlns="667510ca-c75e-4e09-b31c-e5b797e42df5">
      <Terms xmlns="http://schemas.microsoft.com/office/infopath/2007/PartnerControls"/>
    </CWRMItemRecordClassification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E59EF514FABE43B6F1FCDD080BA20B" ma:contentTypeVersion="0" ma:contentTypeDescription="Create a new document." ma:contentTypeScope="" ma:versionID="bb7dd063824ae295fa39ad64d2dc80f7">
  <xsd:schema xmlns:xsd="http://www.w3.org/2001/XMLSchema" xmlns:xs="http://www.w3.org/2001/XMLSchema" xmlns:p="http://schemas.microsoft.com/office/2006/metadata/properties" xmlns:ns2="c5b5009f-843b-44ad-8459-261282077631" xmlns:ns3="667510ca-c75e-4e09-b31c-e5b797e42df5" targetNamespace="http://schemas.microsoft.com/office/2006/metadata/properties" ma:root="true" ma:fieldsID="585e5140518a9651ccef68e8c7daf512" ns2:_="" ns3:_="">
    <xsd:import namespace="c5b5009f-843b-44ad-8459-261282077631"/>
    <xsd:import namespace="667510ca-c75e-4e09-b31c-e5b797e42df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axCatchAll" minOccurs="0"/>
                <xsd:element ref="ns2:TaxCatchAllLabel" minOccurs="0"/>
                <xsd:element ref="ns3:CWRMItemUniqueId" minOccurs="0"/>
                <xsd:element ref="ns3:CWRMItemRecordState" minOccurs="0"/>
                <xsd:element ref="ns3:CWRMItemRecordCategory" minOccurs="0"/>
                <xsd:element ref="ns3:CWRMItemRecordClassificationTaxHTField0" minOccurs="0"/>
                <xsd:element ref="ns3:CWRMItemRecordStatus" minOccurs="0"/>
                <xsd:element ref="ns3:CWRMItemRecordDeclaredDate" minOccurs="0"/>
                <xsd:element ref="ns3:CWRMItemRecordVital" minOccurs="0"/>
                <xsd:element ref="ns3:CWRMItemRecord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b5009f-843b-44ad-8459-2612820776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1" nillable="true" ma:displayName="Taxonomy Catch All Column" ma:hidden="true" ma:list="{fe90bfef-4a44-4834-b9f5-9d59e755138b}" ma:internalName="TaxCatchAll" ma:showField="CatchAllData" ma:web="667510ca-c75e-4e09-b31c-e5b797e42d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fe90bfef-4a44-4834-b9f5-9d59e755138b}" ma:internalName="TaxCatchAllLabel" ma:readOnly="true" ma:showField="CatchAllDataLabel" ma:web="667510ca-c75e-4e09-b31c-e5b797e42d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7510ca-c75e-4e09-b31c-e5b797e42df5" elementFormDefault="qualified">
    <xsd:import namespace="http://schemas.microsoft.com/office/2006/documentManagement/types"/>
    <xsd:import namespace="http://schemas.microsoft.com/office/infopath/2007/PartnerControls"/>
    <xsd:element name="CWRMItemUniqueId" ma:index="13" nillable="true" ma:displayName="Content ID" ma:description="A universally unique identifier assigned to the item." ma:hidden="true" ma:internalName="CWRMItemUniqueId" ma:readOnly="true">
      <xsd:simpleType>
        <xsd:restriction base="dms:Text"/>
      </xsd:simpleType>
    </xsd:element>
    <xsd:element name="CWRMItemRecordState" ma:index="14" nillable="true" ma:displayName="Record State" ma:description="The current state of this item as it pertains to records management." ma:hidden="true" ma:internalName="CWRMItemRecordState" ma:readOnly="true">
      <xsd:simpleType>
        <xsd:restriction base="dms:Text"/>
      </xsd:simpleType>
    </xsd:element>
    <xsd:element name="CWRMItemRecordCategory" ma:index="15" nillable="true" ma:displayName="Record Category" ma:description="Identifies the current record category for the item." ma:hidden="true" ma:internalName="CWRMItemRecordCategory" ma:readOnly="true">
      <xsd:simpleType>
        <xsd:restriction base="dms:Text"/>
      </xsd:simpleType>
    </xsd:element>
    <xsd:element name="CWRMItemRecordClassificationTaxHTField0" ma:index="16" nillable="true" ma:taxonomy="true" ma:internalName="CWRMItemRecordClassificationTaxHTField0" ma:taxonomyFieldName="CWRMItemRecordClassification" ma:displayName="Record Classification" ma:readOnly="false" ma:default="" ma:fieldId="{e94be97f-fb02-4deb-9c3d-6d978a059d35}" ma:sspId="fdf5619e-40eb-4dc4-9ea8-6d642bef26e9" ma:termSetId="4645d3fb-447f-4f30-adac-525cf60eaf7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WRMItemRecordStatus" ma:index="18" nillable="true" ma:displayName="Record Status" ma:description="The current status of this item as it pertains to records management." ma:hidden="true" ma:internalName="CWRMItemRecordStatus" ma:readOnly="true">
      <xsd:simpleType>
        <xsd:restriction base="dms:Text"/>
      </xsd:simpleType>
    </xsd:element>
    <xsd:element name="CWRMItemRecordDeclaredDate" ma:index="19" nillable="true" ma:displayName="Record Declared Date" ma:description="The date and time that the item was declared a record." ma:hidden="true" ma:internalName="CWRMItemRecordDeclaredDate" ma:readOnly="true">
      <xsd:simpleType>
        <xsd:restriction base="dms:DateTime"/>
      </xsd:simpleType>
    </xsd:element>
    <xsd:element name="CWRMItemRecordVital" ma:index="20" nillable="true" ma:displayName="Record Vital" ma:description="Indicates if this item is considered vital to the organization." ma:hidden="true" ma:internalName="CWRMItemRecordVital" ma:readOnly="true">
      <xsd:simpleType>
        <xsd:restriction base="dms:Boolean"/>
      </xsd:simpleType>
    </xsd:element>
    <xsd:element name="CWRMItemRecordData" ma:index="21" nillable="true" ma:displayName="Record Data" ma:description="Contains system specific record data for the item." ma:hidden="true" ma:internalName="CWRMItemRecordData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Collabware CLM Item Unique ID</Name>
    <Synchronization>Synchronous</Synchronization>
    <Type>1</Type>
    <SequenceNumber>1</SequenceNumber>
    <Url/>
    <Assembly>Collabware.SharePoint.RecordsManagement, Version=1.0.0.0, Culture=neutral, PublicKeyToken=801662d3f2b71412</Assembly>
    <Class>Collabware.SharePoint.RecordsManagement.ItemUniqueIdContentTypeReceiver</Class>
    <Data/>
    <Filter/>
  </Receiver>
  <Receiver>
    <Name>Collabware CLM Item Unique ID</Name>
    <Synchronization>Synchronous</Synchronization>
    <Type>10002</Type>
    <SequenceNumber>10500</SequenceNumber>
    <Url/>
    <Assembly>Collabware.SharePoint.RecordsManagement, Version=1.0.0.0, Culture=neutral, PublicKeyToken=801662d3f2b71412</Assembly>
    <Class>Collabware.SharePoint.RecordsManagement.ItemUniqueIdContentTypeReceiver</Class>
    <Data/>
    <Filter/>
  </Receiver>
  <Receiver>
    <Name>Collabware CLM Item Unique ID</Name>
    <Synchronization>Synchronous</Synchronization>
    <Type>10004</Type>
    <SequenceNumber>10501</SequenceNumber>
    <Url/>
    <Assembly>Collabware.SharePoint.RecordsManagement, Version=1.0.0.0, Culture=neutral, PublicKeyToken=801662d3f2b71412</Assembly>
    <Class>Collabware.SharePoint.RecordsManagement.ItemUniqueIdContentTypeReceiver</Class>
    <Data/>
    <Filter/>
  </Receiver>
  <Receiver>
    <Name>Collabware CLM Item Unique ID</Name>
    <Synchronization>Synchronous</Synchronization>
    <Type>10006</Type>
    <SequenceNumber>10502</SequenceNumber>
    <Url/>
    <Assembly>Collabware.SharePoint.RecordsManagement, Version=1.0.0.0, Culture=neutral, PublicKeyToken=801662d3f2b71412</Assembly>
    <Class>Collabware.SharePoint.RecordsManagement.ItemUniqueIdContentTypeReceiver</Class>
    <Data/>
    <Filter/>
  </Receiver>
  <Receiver>
    <Name>Collabware CLM Item Processing</Name>
    <Synchronization>Synchronous</Synchronization>
    <Type>10001</Type>
    <SequenceNumber>12000</SequenceNumber>
    <Url/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Processing</Name>
    <Synchronization>Asynchronous</Synchronization>
    <Type>10002</Type>
    <SequenceNumber>12001</SequenceNumber>
    <Url/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Processing</Name>
    <Synchronization>Asynchronous</Synchronization>
    <Type>10004</Type>
    <SequenceNumber>12002</SequenceNumber>
    <Url/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Audit</Name>
    <Synchronization>Asynchronous</Synchronization>
    <Type>10001</Type>
    <SequenceNumber>11000</SequenceNumber>
    <Url/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10002</Type>
    <SequenceNumber>11001</SequenceNumber>
    <Url/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10005</Type>
    <SequenceNumber>11002</SequenceNumber>
    <Url/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10006</Type>
    <SequenceNumber>11003</SequenceNumber>
    <Url/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10004</Type>
    <SequenceNumber>11004</SequenceNumber>
    <Url/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Synchronous</Synchronization>
    <Type>3</Type>
    <SequenceNumber>11005</SequenceNumber>
    <Url/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Security</Name>
    <Synchronization>Asynchronous</Synchronization>
    <Type>10002</Type>
    <SequenceNumber>13000</SequenceNumber>
    <Url/>
    <Assembly>Collabware.SharePoint.RecordsManagement, Version=1.0.0.0, Culture=neutral, PublicKeyToken=801662d3f2b71412</Assembly>
    <Class>Collabware.SharePoint.RecordsManagement.ItemSecurityContentTypeReceiver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haredContentType xmlns="Microsoft.SharePoint.Taxonomy.ContentTypeSync" SourceId="fdf5619e-40eb-4dc4-9ea8-6d642bef26e9" ContentTypeId="0x0101" PreviousValue="false"/>
</file>

<file path=customXml/itemProps1.xml><?xml version="1.0" encoding="utf-8"?>
<ds:datastoreItem xmlns:ds="http://schemas.openxmlformats.org/officeDocument/2006/customXml" ds:itemID="{C857BD6E-5CA8-4951-A9D2-61B31334541F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667510ca-c75e-4e09-b31c-e5b797e42df5"/>
    <ds:schemaRef ds:uri="http://purl.org/dc/terms/"/>
    <ds:schemaRef ds:uri="http://schemas.openxmlformats.org/package/2006/metadata/core-properties"/>
    <ds:schemaRef ds:uri="c5b5009f-843b-44ad-8459-261282077631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BD21588-02A2-4F8E-9273-7556C18CDB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b5009f-843b-44ad-8459-261282077631"/>
    <ds:schemaRef ds:uri="667510ca-c75e-4e09-b31c-e5b797e42d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77949A-532E-46DD-9E65-74FDC032C2B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5B37333-FC49-4B18-8B6E-06846D8789DD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16FA04B9-EBBA-4D4F-B954-3639BA317508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UHCTechnology_Template</Template>
  <TotalTime>25775</TotalTime>
  <Words>419</Words>
  <Application>Microsoft Office PowerPoint</Application>
  <PresentationFormat>Custom</PresentationFormat>
  <Paragraphs>58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UHCTechnology_Template</vt:lpstr>
      <vt:lpstr>A&amp;I Global  Build-a-Thon</vt:lpstr>
      <vt:lpstr>Idea Overview</vt:lpstr>
      <vt:lpstr>Architecture Diagram</vt:lpstr>
      <vt:lpstr>User Story</vt:lpstr>
      <vt:lpstr>UMR usecase </vt:lpstr>
      <vt:lpstr>The Five W’s</vt:lpstr>
    </vt:vector>
  </TitlesOfParts>
  <Manager>stephen_boulware@optum.com</Manager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UHC E&amp;I Technology Roadmap Framework</dc:title>
  <dc:creator>Boulware, Stephen J</dc:creator>
  <cp:lastModifiedBy>Pandavulu, Malireddi</cp:lastModifiedBy>
  <cp:revision>591</cp:revision>
  <cp:lastPrinted>2018-03-16T19:35:45Z</cp:lastPrinted>
  <dcterms:created xsi:type="dcterms:W3CDTF">2019-02-25T22:12:23Z</dcterms:created>
  <dcterms:modified xsi:type="dcterms:W3CDTF">2020-04-17T15:38:55Z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0x010100F0E59EF514FABE43B6F1FCDD080BA20B</vt:lpwstr>
  </property>
  <property fmtid="{D5CDD505-2E9C-101B-9397-08002B2CF9AE}" pid="3" name="CWRMItemRecordClassification">
    <vt:lpwstr/>
  </property>
</Properties>
</file>