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19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D243-45B9-48BA-A3E6-CE778FDD395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D4BC-61B8-4E1F-ACB4-0DFC437B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38" y="282659"/>
            <a:ext cx="3640265" cy="28082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5034" y="447337"/>
            <a:ext cx="6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7247" y="886515"/>
            <a:ext cx="30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7247" y="1390065"/>
            <a:ext cx="30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3747" y="1903590"/>
            <a:ext cx="301622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“OK” OR “NG”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3747" y="2371478"/>
            <a:ext cx="3009720" cy="459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2200" y="282659"/>
            <a:ext cx="7489788" cy="15509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Before 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Operator type on the field “OK” or “NG” to </a:t>
            </a:r>
            <a:r>
              <a:rPr lang="en-US" dirty="0" err="1" smtClean="0">
                <a:solidFill>
                  <a:schemeClr val="tx1"/>
                </a:solidFill>
              </a:rPr>
              <a:t>comfirm</a:t>
            </a:r>
            <a:r>
              <a:rPr lang="en-US" dirty="0" smtClean="0">
                <a:solidFill>
                  <a:schemeClr val="tx1"/>
                </a:solidFill>
              </a:rPr>
              <a:t> the manual visual check judgment to the database.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2200" y="3320762"/>
            <a:ext cx="7489788" cy="30371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After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Operator click in “check button” to: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Open vision app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“RESULT” string will received from vision app to make it as 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438" y="3307692"/>
            <a:ext cx="3640265" cy="28082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5034" y="3472370"/>
            <a:ext cx="6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7247" y="3911548"/>
            <a:ext cx="30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7247" y="4415098"/>
            <a:ext cx="30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3747" y="4928623"/>
            <a:ext cx="3016220" cy="369332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 Button             “RESULT”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3747" y="5396511"/>
            <a:ext cx="3009720" cy="4593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514976" y="5578214"/>
            <a:ext cx="742950" cy="38576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Internal Storage 19"/>
          <p:cNvSpPr/>
          <p:nvPr/>
        </p:nvSpPr>
        <p:spPr>
          <a:xfrm>
            <a:off x="5548314" y="4649042"/>
            <a:ext cx="676275" cy="698191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eparation 22"/>
          <p:cNvSpPr/>
          <p:nvPr/>
        </p:nvSpPr>
        <p:spPr>
          <a:xfrm>
            <a:off x="9274969" y="4767156"/>
            <a:ext cx="1247775" cy="461962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Or 23"/>
          <p:cNvSpPr/>
          <p:nvPr/>
        </p:nvSpPr>
        <p:spPr>
          <a:xfrm>
            <a:off x="10896600" y="4631425"/>
            <a:ext cx="733425" cy="733425"/>
          </a:xfrm>
          <a:prstGeom prst="flowChartOr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0" idx="3"/>
            <a:endCxn id="23" idx="1"/>
          </p:cNvCxnSpPr>
          <p:nvPr/>
        </p:nvCxnSpPr>
        <p:spPr>
          <a:xfrm flipV="1">
            <a:off x="6224589" y="4998137"/>
            <a:ext cx="3050380" cy="1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4" idx="2"/>
          </p:cNvCxnSpPr>
          <p:nvPr/>
        </p:nvCxnSpPr>
        <p:spPr>
          <a:xfrm>
            <a:off x="10522744" y="4998137"/>
            <a:ext cx="373856" cy="1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1"/>
            <a:endCxn id="20" idx="2"/>
          </p:cNvCxnSpPr>
          <p:nvPr/>
        </p:nvCxnSpPr>
        <p:spPr>
          <a:xfrm flipV="1">
            <a:off x="5886451" y="5347233"/>
            <a:ext cx="1" cy="230981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4079" y="4865640"/>
            <a:ext cx="1034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Glovia</a:t>
            </a:r>
            <a:r>
              <a:rPr lang="en-US" sz="1400" dirty="0" smtClean="0"/>
              <a:t> form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554540" y="5617206"/>
            <a:ext cx="87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Glovia</a:t>
            </a:r>
            <a:r>
              <a:rPr lang="en-US" sz="1400" dirty="0" smtClean="0"/>
              <a:t> </a:t>
            </a:r>
            <a:r>
              <a:rPr lang="en-US" sz="1400" dirty="0" err="1" smtClean="0"/>
              <a:t>db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511847" y="4735934"/>
            <a:ext cx="82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Bridging</a:t>
            </a:r>
          </a:p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843742" y="5347233"/>
            <a:ext cx="83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Vision</a:t>
            </a:r>
          </a:p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38" name="Action Button: Help 37">
            <a:hlinkClick r:id="" action="ppaction://noaction" highlightClick="1"/>
          </p:cNvPr>
          <p:cNvSpPr/>
          <p:nvPr/>
        </p:nvSpPr>
        <p:spPr>
          <a:xfrm>
            <a:off x="7455694" y="4711794"/>
            <a:ext cx="571500" cy="571500"/>
          </a:xfrm>
          <a:prstGeom prst="actionButtonHelp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43057" y="5316604"/>
            <a:ext cx="1613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API – Web Socket</a:t>
            </a:r>
          </a:p>
          <a:p>
            <a:pPr algn="ctr"/>
            <a:r>
              <a:rPr lang="en-US" sz="1400" dirty="0" smtClean="0"/>
              <a:t>API – HTTP Request</a:t>
            </a:r>
          </a:p>
          <a:p>
            <a:pPr algn="ctr"/>
            <a:r>
              <a:rPr lang="en-US" sz="1400" dirty="0" smtClean="0"/>
              <a:t>API – Rest</a:t>
            </a:r>
          </a:p>
          <a:p>
            <a:pPr algn="ctr"/>
            <a:r>
              <a:rPr lang="en-US" sz="1400" dirty="0" smtClean="0"/>
              <a:t>SQL Query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290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PT. NSK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FARHAN NOOR ADABI</dc:creator>
  <cp:lastModifiedBy>MUHAMAD FARHAN NOOR ADABI</cp:lastModifiedBy>
  <cp:revision>2</cp:revision>
  <dcterms:created xsi:type="dcterms:W3CDTF">2022-06-27T02:26:11Z</dcterms:created>
  <dcterms:modified xsi:type="dcterms:W3CDTF">2022-06-27T02:41:06Z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0c7dc31e-0ac8-45a1-9af6-3de505d52f19</vt:lpwstr>
  </property>
  <property fmtid="{D5CDD505-2E9C-101B-9397-08002B2CF9AE}" pid="3" name="NSKClassification">
    <vt:lpwstr>Confidential</vt:lpwstr>
  </property>
</Properties>
</file>