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00" autoAdjust="0"/>
  </p:normalViewPr>
  <p:slideViewPr>
    <p:cSldViewPr>
      <p:cViewPr varScale="1">
        <p:scale>
          <a:sx n="71" d="100"/>
          <a:sy n="71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28.3.2012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Notes on </a:t>
            </a:r>
            <a:r>
              <a:rPr lang="fi-FI" dirty="0" err="1" smtClean="0"/>
              <a:t>xml-&gt;rdf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Agriplan3.xml</a:t>
            </a:r>
          </a:p>
          <a:p>
            <a:r>
              <a:rPr lang="fi-FI" dirty="0" smtClean="0"/>
              <a:t>Agriplan3.rdf</a:t>
            </a:r>
          </a:p>
          <a:p>
            <a:r>
              <a:rPr lang="fi-FI" dirty="0" smtClean="0"/>
              <a:t>2012-03-28</a:t>
            </a:r>
            <a:endParaRPr lang="fi-F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1324744"/>
          </a:xfrm>
        </p:spPr>
        <p:txBody>
          <a:bodyPr>
            <a:normAutofit fontScale="70000" lnSpcReduction="20000"/>
          </a:bodyPr>
          <a:lstStyle/>
          <a:p>
            <a:r>
              <a:rPr lang="fi-FI" sz="2000" dirty="0" err="1" smtClean="0"/>
              <a:t>Xml-elements</a:t>
            </a:r>
            <a:r>
              <a:rPr lang="fi-FI" sz="2000" dirty="0" smtClean="0"/>
              <a:t> </a:t>
            </a:r>
            <a:r>
              <a:rPr lang="fi-FI" sz="2000" dirty="0" err="1" smtClean="0"/>
              <a:t>without</a:t>
            </a:r>
            <a:r>
              <a:rPr lang="fi-FI" sz="2000" dirty="0" smtClean="0"/>
              <a:t> </a:t>
            </a:r>
            <a:r>
              <a:rPr lang="fi-FI" sz="2000" dirty="0" err="1" smtClean="0"/>
              <a:t>direct</a:t>
            </a:r>
            <a:r>
              <a:rPr lang="fi-FI" sz="2000" dirty="0" smtClean="0"/>
              <a:t> </a:t>
            </a:r>
            <a:r>
              <a:rPr lang="fi-FI" sz="2000" dirty="0" err="1" smtClean="0"/>
              <a:t>text</a:t>
            </a:r>
            <a:r>
              <a:rPr lang="fi-FI" sz="2000" dirty="0" smtClean="0"/>
              <a:t> </a:t>
            </a:r>
            <a:r>
              <a:rPr lang="fi-FI" sz="2000" dirty="0" err="1" smtClean="0"/>
              <a:t>child</a:t>
            </a:r>
            <a:r>
              <a:rPr lang="fi-FI" sz="2000" dirty="0" smtClean="0"/>
              <a:t> </a:t>
            </a:r>
            <a:r>
              <a:rPr lang="fi-FI" sz="2000" dirty="0" err="1" smtClean="0"/>
              <a:t>will</a:t>
            </a:r>
            <a:r>
              <a:rPr lang="fi-FI" sz="2000" dirty="0" smtClean="0"/>
              <a:t> </a:t>
            </a:r>
            <a:r>
              <a:rPr lang="fi-FI" sz="2000" dirty="0" err="1" smtClean="0"/>
              <a:t>be</a:t>
            </a:r>
            <a:r>
              <a:rPr lang="fi-FI" sz="2000" dirty="0" smtClean="0"/>
              <a:t> </a:t>
            </a:r>
            <a:r>
              <a:rPr lang="fi-FI" sz="2000" dirty="0" err="1" smtClean="0"/>
              <a:t>transformed</a:t>
            </a:r>
            <a:r>
              <a:rPr lang="fi-FI" sz="2000" dirty="0" smtClean="0"/>
              <a:t> as </a:t>
            </a:r>
            <a:r>
              <a:rPr lang="fi-FI" sz="2000" dirty="0" err="1" smtClean="0"/>
              <a:t>instances</a:t>
            </a:r>
            <a:r>
              <a:rPr lang="fi-FI" sz="2000" dirty="0" smtClean="0"/>
              <a:t> and </a:t>
            </a:r>
            <a:r>
              <a:rPr lang="fi-FI" sz="2000" dirty="0" err="1" smtClean="0"/>
              <a:t>rdf:types</a:t>
            </a:r>
            <a:r>
              <a:rPr lang="fi-FI" sz="2000" dirty="0" smtClean="0"/>
              <a:t> (</a:t>
            </a:r>
            <a:r>
              <a:rPr lang="fi-FI" sz="2000" dirty="0" err="1" smtClean="0"/>
              <a:t>example</a:t>
            </a:r>
            <a:r>
              <a:rPr lang="fi-FI" sz="2000" dirty="0" smtClean="0"/>
              <a:t>: </a:t>
            </a:r>
            <a:r>
              <a:rPr lang="fi-FI" sz="2000" dirty="0" err="1" smtClean="0"/>
              <a:t>Operation</a:t>
            </a:r>
            <a:r>
              <a:rPr lang="fi-FI" sz="2000" dirty="0" smtClean="0"/>
              <a:t>)</a:t>
            </a:r>
          </a:p>
          <a:p>
            <a:r>
              <a:rPr lang="fi-FI" sz="2000" dirty="0" err="1" smtClean="0"/>
              <a:t>Child-elements</a:t>
            </a:r>
            <a:r>
              <a:rPr lang="fi-FI" sz="2000" dirty="0" smtClean="0"/>
              <a:t> </a:t>
            </a:r>
            <a:r>
              <a:rPr lang="fi-FI" sz="2000" dirty="0" err="1" smtClean="0"/>
              <a:t>are</a:t>
            </a:r>
            <a:r>
              <a:rPr lang="fi-FI" sz="2000" dirty="0" smtClean="0"/>
              <a:t> </a:t>
            </a:r>
            <a:r>
              <a:rPr lang="fi-FI" sz="2000" dirty="0" err="1" smtClean="0"/>
              <a:t>transformed</a:t>
            </a:r>
            <a:r>
              <a:rPr lang="fi-FI" sz="2000" dirty="0" smtClean="0"/>
              <a:t> as </a:t>
            </a:r>
            <a:r>
              <a:rPr lang="fi-FI" sz="2000" dirty="0" err="1" smtClean="0"/>
              <a:t>predicates</a:t>
            </a:r>
            <a:endParaRPr lang="fi-FI" sz="2000" dirty="0" smtClean="0"/>
          </a:p>
          <a:p>
            <a:r>
              <a:rPr lang="fi-FI" sz="2000" dirty="0" err="1" smtClean="0"/>
              <a:t>Xml-attributes</a:t>
            </a:r>
            <a:r>
              <a:rPr lang="fi-FI" sz="2000" dirty="0" smtClean="0"/>
              <a:t> </a:t>
            </a:r>
            <a:r>
              <a:rPr lang="fi-FI" sz="2000" dirty="0" err="1" smtClean="0"/>
              <a:t>transformed</a:t>
            </a:r>
            <a:r>
              <a:rPr lang="fi-FI" sz="2000" dirty="0" smtClean="0"/>
              <a:t> as </a:t>
            </a:r>
            <a:r>
              <a:rPr lang="fi-FI" sz="2000" dirty="0" err="1" smtClean="0"/>
              <a:t>predicates</a:t>
            </a:r>
            <a:r>
              <a:rPr lang="fi-FI" sz="2000" dirty="0" smtClean="0"/>
              <a:t> (</a:t>
            </a:r>
            <a:r>
              <a:rPr lang="fi-FI" sz="2000" dirty="0" err="1" smtClean="0"/>
              <a:t>type=”fertilation</a:t>
            </a:r>
            <a:r>
              <a:rPr lang="fi-FI" sz="2000" dirty="0" smtClean="0"/>
              <a:t>”)</a:t>
            </a:r>
          </a:p>
          <a:p>
            <a:r>
              <a:rPr lang="fi-FI" sz="2000" dirty="0" err="1" smtClean="0"/>
              <a:t>However</a:t>
            </a:r>
            <a:r>
              <a:rPr lang="fi-FI" sz="2000" dirty="0" smtClean="0"/>
              <a:t>, </a:t>
            </a:r>
            <a:r>
              <a:rPr lang="fi-FI" sz="2000" dirty="0" err="1" smtClean="0"/>
              <a:t>since</a:t>
            </a:r>
            <a:r>
              <a:rPr lang="fi-FI" sz="2000" dirty="0" smtClean="0"/>
              <a:t> </a:t>
            </a:r>
            <a:r>
              <a:rPr lang="fi-FI" sz="2000" dirty="0" err="1" smtClean="0"/>
              <a:t>PlannedOperation</a:t>
            </a:r>
            <a:r>
              <a:rPr lang="fi-FI" sz="2000" dirty="0" smtClean="0"/>
              <a:t> is a </a:t>
            </a:r>
            <a:r>
              <a:rPr lang="fi-FI" sz="2000" dirty="0" err="1" smtClean="0"/>
              <a:t>child-element</a:t>
            </a:r>
            <a:r>
              <a:rPr lang="fi-FI" sz="2000" dirty="0" smtClean="0"/>
              <a:t> of </a:t>
            </a:r>
            <a:r>
              <a:rPr lang="fi-FI" sz="2000" dirty="0" err="1" smtClean="0"/>
              <a:t>Operation</a:t>
            </a:r>
            <a:r>
              <a:rPr lang="fi-FI" sz="2000" dirty="0" smtClean="0"/>
              <a:t> and </a:t>
            </a:r>
            <a:r>
              <a:rPr lang="fi-FI" sz="2000" dirty="0" err="1" smtClean="0"/>
              <a:t>transformed</a:t>
            </a:r>
            <a:r>
              <a:rPr lang="fi-FI" sz="2000" dirty="0" smtClean="0"/>
              <a:t> as a </a:t>
            </a:r>
            <a:r>
              <a:rPr lang="fi-FI" sz="2000" dirty="0" err="1" smtClean="0"/>
              <a:t>predicate</a:t>
            </a:r>
            <a:r>
              <a:rPr lang="fi-FI" sz="2000" dirty="0" smtClean="0"/>
              <a:t>, </a:t>
            </a:r>
            <a:r>
              <a:rPr lang="fi-FI" sz="2000" dirty="0" err="1" smtClean="0"/>
              <a:t>its</a:t>
            </a:r>
            <a:r>
              <a:rPr lang="fi-FI" sz="2000" dirty="0" smtClean="0"/>
              <a:t> </a:t>
            </a:r>
            <a:r>
              <a:rPr lang="fi-FI" sz="2000" dirty="0" err="1" smtClean="0"/>
              <a:t>attributes</a:t>
            </a:r>
            <a:r>
              <a:rPr lang="fi-FI" sz="2000" dirty="0" smtClean="0"/>
              <a:t> (</a:t>
            </a:r>
            <a:r>
              <a:rPr lang="fi-FI" sz="2000" dirty="0" err="1" smtClean="0"/>
              <a:t>period</a:t>
            </a:r>
            <a:r>
              <a:rPr lang="fi-FI" sz="2000" dirty="0" smtClean="0"/>
              <a:t> and </a:t>
            </a:r>
            <a:r>
              <a:rPr lang="fi-FI" sz="2000" dirty="0" err="1" smtClean="0"/>
              <a:t>duration</a:t>
            </a:r>
            <a:r>
              <a:rPr lang="fi-FI" sz="2000" dirty="0" smtClean="0"/>
              <a:t>) </a:t>
            </a:r>
            <a:r>
              <a:rPr lang="fi-FI" sz="2000" dirty="0" err="1" smtClean="0"/>
              <a:t>have</a:t>
            </a:r>
            <a:r>
              <a:rPr lang="fi-FI" sz="2000" dirty="0" smtClean="0"/>
              <a:t> </a:t>
            </a:r>
            <a:r>
              <a:rPr lang="fi-FI" sz="2000" dirty="0" err="1" smtClean="0"/>
              <a:t>been</a:t>
            </a:r>
            <a:r>
              <a:rPr lang="fi-FI" sz="2000" dirty="0" smtClean="0"/>
              <a:t> </a:t>
            </a:r>
            <a:r>
              <a:rPr lang="fi-FI" sz="2000" dirty="0" err="1" smtClean="0"/>
              <a:t>ignored</a:t>
            </a:r>
            <a:r>
              <a:rPr lang="fi-FI" sz="2000" dirty="0" smtClean="0"/>
              <a:t>.</a:t>
            </a:r>
            <a:endParaRPr lang="fi-FI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140968"/>
            <a:ext cx="62103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819650"/>
            <a:ext cx="6400800" cy="20383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Office-teema</vt:lpstr>
      <vt:lpstr>Notes on xml-&gt;rdf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xml-rdf</dc:title>
  <dc:creator>Pekka Aarnio</dc:creator>
  <cp:lastModifiedBy>paarnio</cp:lastModifiedBy>
  <cp:revision>4</cp:revision>
  <dcterms:created xsi:type="dcterms:W3CDTF">2012-03-28T11:46:27Z</dcterms:created>
  <dcterms:modified xsi:type="dcterms:W3CDTF">2012-03-28T12:07:42Z</dcterms:modified>
</cp:coreProperties>
</file>