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0526E3-FC79-F749-9686-5279EE0332D3}">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093"/>
  </p:normalViewPr>
  <p:slideViewPr>
    <p:cSldViewPr snapToGrid="0" snapToObjects="1">
      <p:cViewPr varScale="1">
        <p:scale>
          <a:sx n="118" d="100"/>
          <a:sy n="118" d="100"/>
        </p:scale>
        <p:origin x="2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77D9-B949-7C4C-9C47-CF8180B77B94}" type="datetimeFigureOut">
              <a:rPr lang="en-US" smtClean="0"/>
              <a:t>2/23/22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42B60-7D67-4545-84AD-33CABC6A2E2A}" type="slidenum">
              <a:rPr lang="en-US" smtClean="0"/>
              <a:t>‹#›</a:t>
            </a:fld>
            <a:endParaRPr lang="en-US"/>
          </a:p>
        </p:txBody>
      </p:sp>
    </p:spTree>
    <p:extLst>
      <p:ext uri="{BB962C8B-B14F-4D97-AF65-F5344CB8AC3E}">
        <p14:creationId xmlns:p14="http://schemas.microsoft.com/office/powerpoint/2010/main" val="241658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Back in time, on premise. Everything is on premise. A server is managed by one person. But it goes more, 1000 users, so more servers. This lead to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Big companies, they can buy million computers and now they have more than needed, so they rented out to other companies. So they make passive income. This became a norm and lead to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More services are now provided in addition to just renting out servers. A suite of services on top of infrastructure that they are selling. This is what is called as Cloud.</a:t>
            </a:r>
          </a:p>
          <a:p>
            <a:pPr lvl="1"/>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They provide services as infrastructure, run code, store data.</a:t>
            </a:r>
          </a:p>
          <a:p>
            <a:pPr lvl="1"/>
            <a:r>
              <a:rPr lang="en-US" sz="1200" kern="1200" dirty="0">
                <a:solidFill>
                  <a:schemeClr val="tx1"/>
                </a:solidFill>
                <a:effectLst/>
                <a:latin typeface="+mn-lt"/>
                <a:ea typeface="+mn-ea"/>
                <a:cs typeface="+mn-cs"/>
              </a:rPr>
              <a:t>Run code, deploy web application and have code run on cloud, store data (</a:t>
            </a:r>
            <a:r>
              <a:rPr lang="en-US" sz="1200" kern="1200" dirty="0" err="1">
                <a:solidFill>
                  <a:schemeClr val="tx1"/>
                </a:solidFill>
                <a:effectLst/>
                <a:latin typeface="+mn-lt"/>
                <a:ea typeface="+mn-ea"/>
                <a:cs typeface="+mn-cs"/>
              </a:rPr>
              <a:t>dbs</a:t>
            </a:r>
            <a:r>
              <a:rPr lang="en-US" sz="1200" kern="1200" dirty="0">
                <a:solidFill>
                  <a:schemeClr val="tx1"/>
                </a:solidFill>
                <a:effectLst/>
                <a:latin typeface="+mn-lt"/>
                <a:ea typeface="+mn-ea"/>
                <a:cs typeface="+mn-cs"/>
              </a:rPr>
              <a:t>), file storage. Fully managed and fully scaled. Tools for data migration. Tools for networking, tools for monitoring, tools to build your own API, help build security into your platform, ML platform like: </a:t>
            </a:r>
            <a:r>
              <a:rPr lang="en-US" sz="1200" kern="1200" dirty="0" err="1">
                <a:solidFill>
                  <a:schemeClr val="tx1"/>
                </a:solidFill>
                <a:effectLst/>
                <a:latin typeface="+mn-lt"/>
                <a:ea typeface="+mn-ea"/>
                <a:cs typeface="+mn-cs"/>
              </a:rPr>
              <a:t>tensorflow</a:t>
            </a:r>
            <a:r>
              <a:rPr lang="en-US" sz="1200" kern="1200" dirty="0">
                <a:solidFill>
                  <a:schemeClr val="tx1"/>
                </a:solidFill>
                <a:effectLst/>
                <a:latin typeface="+mn-lt"/>
                <a:ea typeface="+mn-ea"/>
                <a:cs typeface="+mn-cs"/>
              </a:rPr>
              <a:t>, Kubernetes, </a:t>
            </a:r>
            <a:r>
              <a:rPr lang="en-US" sz="1200" kern="1200" dirty="0" err="1">
                <a:solidFill>
                  <a:schemeClr val="tx1"/>
                </a:solidFill>
                <a:effectLst/>
                <a:latin typeface="+mn-lt"/>
                <a:ea typeface="+mn-ea"/>
                <a:cs typeface="+mn-cs"/>
              </a:rPr>
              <a:t>etc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1A42B60-7D67-4545-84AD-33CABC6A2E2A}" type="slidenum">
              <a:rPr lang="en-US" smtClean="0"/>
              <a:t>2</a:t>
            </a:fld>
            <a:endParaRPr lang="en-US"/>
          </a:p>
        </p:txBody>
      </p:sp>
    </p:spTree>
    <p:extLst>
      <p:ext uri="{BB962C8B-B14F-4D97-AF65-F5344CB8AC3E}">
        <p14:creationId xmlns:p14="http://schemas.microsoft.com/office/powerpoint/2010/main" val="44654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purposes of demo and understanding google cloud, we would cover LAMP setup</a:t>
            </a:r>
          </a:p>
        </p:txBody>
      </p:sp>
      <p:sp>
        <p:nvSpPr>
          <p:cNvPr id="4" name="Slide Number Placeholder 3"/>
          <p:cNvSpPr>
            <a:spLocks noGrp="1"/>
          </p:cNvSpPr>
          <p:nvPr>
            <p:ph type="sldNum" sz="quarter" idx="5"/>
          </p:nvPr>
        </p:nvSpPr>
        <p:spPr/>
        <p:txBody>
          <a:bodyPr/>
          <a:lstStyle/>
          <a:p>
            <a:fld id="{B1A42B60-7D67-4545-84AD-33CABC6A2E2A}" type="slidenum">
              <a:rPr lang="en-US" smtClean="0"/>
              <a:t>3</a:t>
            </a:fld>
            <a:endParaRPr lang="en-US"/>
          </a:p>
        </p:txBody>
      </p:sp>
    </p:spTree>
    <p:extLst>
      <p:ext uri="{BB962C8B-B14F-4D97-AF65-F5344CB8AC3E}">
        <p14:creationId xmlns:p14="http://schemas.microsoft.com/office/powerpoint/2010/main" val="50153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844F-A6BF-5043-B32C-99C9E0F96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518A2-B381-EA42-B546-AFB8C08A9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10F54-CD5B-004A-822E-7B0F26DFA36D}"/>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8FC83E02-5968-7840-B4A1-01DD75E72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1922-3FC0-E14E-8A9D-A67790C69737}"/>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84202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56E2-EF73-A042-978F-A5485634DA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D6CFF-84A3-7A42-B4A7-BBF034192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03A4E-44C2-314C-83F6-9D58F70C749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F02062DD-6EE6-7B47-828E-57CEB9168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B9F82-BCA5-714F-900A-41B2C177F187}"/>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35140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C17E2-C6F3-D849-AE73-82DF9553E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6C535-4865-3E41-A74A-E87D2C811C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B5A97-5DF6-FF4F-A60A-15FFDE1382A1}"/>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728CF155-517D-164B-A264-BF1420248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51418-F433-4E44-BA7E-211F8C11C75B}"/>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55724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11E6-FE1F-8245-9959-779B72D29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5B991-462B-2F4B-A079-15A4FF7B3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211EF-7937-124D-9210-D66B36D5CA5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24024DB0-05AD-DB45-8CC9-4E3C20A93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B2522-0732-1B47-8CCF-3A1816A97ED3}"/>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32676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F0FB-7C87-C243-A6B5-7C7055BDB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BA3CF-0C31-8B42-BBDA-530B12CD7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2FB8B-33BB-5A4B-9BCF-C73E17256F49}"/>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BCC821BC-0088-6E4C-A0E7-47A17AC12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6806E-360B-2142-88DD-F204A8BB261C}"/>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32910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98DF-D2D9-514A-83EF-22AC5C95E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8C747-C375-F14C-9058-D5337AB0E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47290-7ED0-D440-8735-71744550E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9C385-D382-3D4A-8E30-158561C090AD}"/>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BAA04DA0-F0EE-F54A-B81B-E22C94203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4F4E7-F48D-B147-BF95-02C2D44A37E4}"/>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58942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7031-130A-674C-B76E-D8B462618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1C948-37BB-ED4E-867E-C388289B8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F1213-91F0-8148-8477-C9DD4AE7B0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05824A-2EE6-FF44-8B4C-F804B3C3D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30316-B58B-3145-A3D4-6D137039F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51258-E50B-914C-89D1-3E0611D32990}"/>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8" name="Footer Placeholder 7">
            <a:extLst>
              <a:ext uri="{FF2B5EF4-FFF2-40B4-BE49-F238E27FC236}">
                <a16:creationId xmlns:a16="http://schemas.microsoft.com/office/drawing/2014/main" id="{C16A0942-1DA2-E347-AE97-AB63F3DC7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AA23F0-2D91-BD4E-82F9-CB43BFF0C0DB}"/>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339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E3C7-2120-354D-9641-279E095038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07A54-C5C8-E446-90A0-56A7CB95AC2F}"/>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4" name="Footer Placeholder 3">
            <a:extLst>
              <a:ext uri="{FF2B5EF4-FFF2-40B4-BE49-F238E27FC236}">
                <a16:creationId xmlns:a16="http://schemas.microsoft.com/office/drawing/2014/main" id="{F79EBCB9-877C-F74D-B47E-4D8D05E2F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D820E-AD32-9840-98B0-4119DC4D8C75}"/>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56900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CC67D-EEA8-EE49-89F4-315AF31AA63E}"/>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3" name="Footer Placeholder 2">
            <a:extLst>
              <a:ext uri="{FF2B5EF4-FFF2-40B4-BE49-F238E27FC236}">
                <a16:creationId xmlns:a16="http://schemas.microsoft.com/office/drawing/2014/main" id="{0FFC173B-A16C-CE47-AC88-0822B63C1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00F268-E949-BE4C-94B4-55ABCC61C90C}"/>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72434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4064-B04A-5948-A1C5-AFC70BF6E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393353-1683-7747-A926-089552874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6333B-8908-BE4B-B4AE-FEBC96653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3C77C-0931-114B-A908-026F5108688C}"/>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3FF4ACED-E595-144E-9B59-CAB2E72E3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3761-3AE1-2C4B-A9AF-7528DC138F62}"/>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10312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8613-51F1-EA47-AA01-F6008643E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0A8D2-C839-9141-9F09-D35C94CA5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098EA-3C0E-7648-84C2-751F8227A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9F42B-F862-6D42-ADBC-9422776C20D5}"/>
              </a:ext>
            </a:extLst>
          </p:cNvPr>
          <p:cNvSpPr>
            <a:spLocks noGrp="1"/>
          </p:cNvSpPr>
          <p:nvPr>
            <p:ph type="dt" sz="half" idx="10"/>
          </p:nvPr>
        </p:nvSpPr>
        <p:spPr/>
        <p:txBody>
          <a:bodyPr/>
          <a:lstStyle/>
          <a:p>
            <a:fld id="{56DCE319-BBD7-7C43-B0C5-79A548E0E125}" type="datetimeFigureOut">
              <a:rPr lang="en-US" smtClean="0"/>
              <a:t>2/23/22</a:t>
            </a:fld>
            <a:endParaRPr lang="en-US"/>
          </a:p>
        </p:txBody>
      </p:sp>
      <p:sp>
        <p:nvSpPr>
          <p:cNvPr id="6" name="Footer Placeholder 5">
            <a:extLst>
              <a:ext uri="{FF2B5EF4-FFF2-40B4-BE49-F238E27FC236}">
                <a16:creationId xmlns:a16="http://schemas.microsoft.com/office/drawing/2014/main" id="{20401E36-5641-4344-A627-70D0C7F67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6F97-DD56-A84A-A024-B695C8AC2FEF}"/>
              </a:ext>
            </a:extLst>
          </p:cNvPr>
          <p:cNvSpPr>
            <a:spLocks noGrp="1"/>
          </p:cNvSpPr>
          <p:nvPr>
            <p:ph type="sldNum" sz="quarter" idx="12"/>
          </p:nvPr>
        </p:nvSpPr>
        <p:spPr/>
        <p:txBody>
          <a:bodyPr/>
          <a:lstStyle/>
          <a:p>
            <a:fld id="{DFA695B6-5686-604D-B58C-4C95173DE47D}" type="slidenum">
              <a:rPr lang="en-US" smtClean="0"/>
              <a:t>‹#›</a:t>
            </a:fld>
            <a:endParaRPr lang="en-US"/>
          </a:p>
        </p:txBody>
      </p:sp>
    </p:spTree>
    <p:extLst>
      <p:ext uri="{BB962C8B-B14F-4D97-AF65-F5344CB8AC3E}">
        <p14:creationId xmlns:p14="http://schemas.microsoft.com/office/powerpoint/2010/main" val="27608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69759-32DD-0042-B63A-4DC412C85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0B8B2-3332-9E4D-9685-89DC83272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E11DE-9DD5-CB41-A9F2-36DF61FF9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E319-BBD7-7C43-B0C5-79A548E0E125}" type="datetimeFigureOut">
              <a:rPr lang="en-US" smtClean="0"/>
              <a:t>2/23/22</a:t>
            </a:fld>
            <a:endParaRPr lang="en-US"/>
          </a:p>
        </p:txBody>
      </p:sp>
      <p:sp>
        <p:nvSpPr>
          <p:cNvPr id="5" name="Footer Placeholder 4">
            <a:extLst>
              <a:ext uri="{FF2B5EF4-FFF2-40B4-BE49-F238E27FC236}">
                <a16:creationId xmlns:a16="http://schemas.microsoft.com/office/drawing/2014/main" id="{14F5C302-59F9-8F4B-81E6-D58FC1B6F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D4AD2-3A10-8C46-A6A9-00866A3F5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695B6-5686-604D-B58C-4C95173DE47D}" type="slidenum">
              <a:rPr lang="en-US" smtClean="0"/>
              <a:t>‹#›</a:t>
            </a:fld>
            <a:endParaRPr lang="en-US"/>
          </a:p>
        </p:txBody>
      </p:sp>
    </p:spTree>
    <p:extLst>
      <p:ext uri="{BB962C8B-B14F-4D97-AF65-F5344CB8AC3E}">
        <p14:creationId xmlns:p14="http://schemas.microsoft.com/office/powerpoint/2010/main" val="399610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loud.googl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edium.co/2021/09/01/lamp-stack-php-mysql-apache-hist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BD74-163B-F74B-97CE-FE55205A7538}"/>
              </a:ext>
            </a:extLst>
          </p:cNvPr>
          <p:cNvSpPr>
            <a:spLocks noGrp="1"/>
          </p:cNvSpPr>
          <p:nvPr>
            <p:ph type="ctrTitle"/>
          </p:nvPr>
        </p:nvSpPr>
        <p:spPr/>
        <p:txBody>
          <a:bodyPr/>
          <a:lstStyle/>
          <a:p>
            <a:r>
              <a:rPr lang="en-US" dirty="0"/>
              <a:t>Google Cloud</a:t>
            </a:r>
          </a:p>
        </p:txBody>
      </p:sp>
      <p:sp>
        <p:nvSpPr>
          <p:cNvPr id="3" name="Subtitle 2">
            <a:extLst>
              <a:ext uri="{FF2B5EF4-FFF2-40B4-BE49-F238E27FC236}">
                <a16:creationId xmlns:a16="http://schemas.microsoft.com/office/drawing/2014/main" id="{84A88F35-B9F7-EF40-B378-9C8EB9E5EAD7}"/>
              </a:ext>
            </a:extLst>
          </p:cNvPr>
          <p:cNvSpPr>
            <a:spLocks noGrp="1"/>
          </p:cNvSpPr>
          <p:nvPr>
            <p:ph type="subTitle" idx="1"/>
          </p:nvPr>
        </p:nvSpPr>
        <p:spPr/>
        <p:txBody>
          <a:bodyPr/>
          <a:lstStyle/>
          <a:p>
            <a:r>
              <a:rPr lang="en-US" dirty="0">
                <a:hlinkClick r:id="rId2"/>
              </a:rPr>
              <a:t>https://cloud.google.com/</a:t>
            </a:r>
            <a:r>
              <a:rPr lang="en-US" dirty="0"/>
              <a:t> </a:t>
            </a:r>
          </a:p>
        </p:txBody>
      </p:sp>
    </p:spTree>
    <p:extLst>
      <p:ext uri="{BB962C8B-B14F-4D97-AF65-F5344CB8AC3E}">
        <p14:creationId xmlns:p14="http://schemas.microsoft.com/office/powerpoint/2010/main" val="53705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0D4E-DFD8-8843-9569-98715D228B81}"/>
              </a:ext>
            </a:extLst>
          </p:cNvPr>
          <p:cNvSpPr>
            <a:spLocks noGrp="1"/>
          </p:cNvSpPr>
          <p:nvPr>
            <p:ph type="title"/>
          </p:nvPr>
        </p:nvSpPr>
        <p:spPr/>
        <p:txBody>
          <a:bodyPr/>
          <a:lstStyle/>
          <a:p>
            <a:r>
              <a:rPr lang="en-US" dirty="0"/>
              <a:t>Why Cloud?</a:t>
            </a:r>
          </a:p>
        </p:txBody>
      </p:sp>
      <p:sp>
        <p:nvSpPr>
          <p:cNvPr id="3" name="Content Placeholder 2">
            <a:extLst>
              <a:ext uri="{FF2B5EF4-FFF2-40B4-BE49-F238E27FC236}">
                <a16:creationId xmlns:a16="http://schemas.microsoft.com/office/drawing/2014/main" id="{9528613C-5963-4C4F-B25E-14EC9DA6A1B6}"/>
              </a:ext>
            </a:extLst>
          </p:cNvPr>
          <p:cNvSpPr>
            <a:spLocks noGrp="1"/>
          </p:cNvSpPr>
          <p:nvPr>
            <p:ph idx="1"/>
          </p:nvPr>
        </p:nvSpPr>
        <p:spPr/>
        <p:txBody>
          <a:bodyPr>
            <a:normAutofit/>
          </a:bodyPr>
          <a:lstStyle/>
          <a:p>
            <a:pPr lvl="1"/>
            <a:r>
              <a:rPr lang="en-US" sz="2000" dirty="0"/>
              <a:t>Back in time, on premise. </a:t>
            </a:r>
          </a:p>
          <a:p>
            <a:pPr lvl="1"/>
            <a:r>
              <a:rPr lang="en-US" sz="2000" dirty="0"/>
              <a:t>Big companies, they could buy millions computers.</a:t>
            </a:r>
          </a:p>
          <a:p>
            <a:pPr lvl="1"/>
            <a:r>
              <a:rPr lang="en-US" sz="2000" dirty="0"/>
              <a:t>More services are now provided in addition to just renting out servers. A suite of services on top of infrastructure. This is what is called as Cloud.</a:t>
            </a:r>
          </a:p>
          <a:p>
            <a:pPr lvl="1"/>
            <a:r>
              <a:rPr lang="en-US" sz="2000" dirty="0"/>
              <a:t>They provide services to run code, deploy web application, DBS, file storage. Data migration. Networking, Monitoring, Build API, Build security into your platform, ML platform like: </a:t>
            </a:r>
            <a:r>
              <a:rPr lang="en-US" sz="2000" dirty="0" err="1"/>
              <a:t>tensorflow</a:t>
            </a:r>
            <a:r>
              <a:rPr lang="en-US" sz="2000" dirty="0"/>
              <a:t>, Kubernetes, </a:t>
            </a:r>
            <a:r>
              <a:rPr lang="en-US" sz="2000" dirty="0" err="1"/>
              <a:t>etc</a:t>
            </a:r>
            <a:endParaRPr lang="en-US" sz="2000" dirty="0"/>
          </a:p>
          <a:p>
            <a:pPr lvl="1"/>
            <a:r>
              <a:rPr lang="en-US" sz="2000" dirty="0"/>
              <a:t>Well know companies that use google cloud: </a:t>
            </a:r>
            <a:r>
              <a:rPr lang="en-US" sz="2000" dirty="0" err="1"/>
              <a:t>Coca-cola</a:t>
            </a:r>
            <a:r>
              <a:rPr lang="en-US" sz="2000" dirty="0"/>
              <a:t>, Spotify</a:t>
            </a:r>
          </a:p>
          <a:p>
            <a:endParaRPr lang="en-US" sz="1400" dirty="0"/>
          </a:p>
        </p:txBody>
      </p:sp>
    </p:spTree>
    <p:extLst>
      <p:ext uri="{BB962C8B-B14F-4D97-AF65-F5344CB8AC3E}">
        <p14:creationId xmlns:p14="http://schemas.microsoft.com/office/powerpoint/2010/main" val="219696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2B4-5659-B544-A6F7-567501C5649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3BFB6ADD-A2AA-5C48-8EAB-4471443F3DC8}"/>
              </a:ext>
            </a:extLst>
          </p:cNvPr>
          <p:cNvSpPr>
            <a:spLocks noGrp="1"/>
          </p:cNvSpPr>
          <p:nvPr>
            <p:ph idx="1"/>
          </p:nvPr>
        </p:nvSpPr>
        <p:spPr/>
        <p:txBody>
          <a:bodyPr/>
          <a:lstStyle/>
          <a:p>
            <a:r>
              <a:rPr lang="en-US" dirty="0"/>
              <a:t>Like discussed, spin VMs, setup infrastructure for web development</a:t>
            </a:r>
          </a:p>
          <a:p>
            <a:r>
              <a:rPr lang="en-US" dirty="0"/>
              <a:t>There are different tech stacks we are aware of:</a:t>
            </a:r>
          </a:p>
          <a:p>
            <a:pPr lvl="1"/>
            <a:r>
              <a:rPr lang="en-US" dirty="0"/>
              <a:t>MEAN: Mongo, Express, Angular, Node</a:t>
            </a:r>
          </a:p>
          <a:p>
            <a:pPr lvl="1"/>
            <a:r>
              <a:rPr lang="en-US" dirty="0"/>
              <a:t>MERN: Mongo, Express, React, Node</a:t>
            </a:r>
          </a:p>
          <a:p>
            <a:pPr lvl="1"/>
            <a:r>
              <a:rPr lang="en-US" dirty="0"/>
              <a:t>LAMP: Linux, Apache, MySQL, PHP</a:t>
            </a:r>
          </a:p>
          <a:p>
            <a:r>
              <a:rPr lang="en-US" dirty="0"/>
              <a:t>LAMP in this lecture</a:t>
            </a:r>
          </a:p>
        </p:txBody>
      </p:sp>
    </p:spTree>
    <p:extLst>
      <p:ext uri="{BB962C8B-B14F-4D97-AF65-F5344CB8AC3E}">
        <p14:creationId xmlns:p14="http://schemas.microsoft.com/office/powerpoint/2010/main" val="100601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D73E-6468-E847-95BA-BA7CE56C349D}"/>
              </a:ext>
            </a:extLst>
          </p:cNvPr>
          <p:cNvSpPr>
            <a:spLocks noGrp="1"/>
          </p:cNvSpPr>
          <p:nvPr>
            <p:ph type="title"/>
          </p:nvPr>
        </p:nvSpPr>
        <p:spPr/>
        <p:txBody>
          <a:bodyPr/>
          <a:lstStyle/>
          <a:p>
            <a:r>
              <a:rPr lang="en-US" dirty="0"/>
              <a:t>LAMP</a:t>
            </a:r>
          </a:p>
        </p:txBody>
      </p:sp>
      <p:sp>
        <p:nvSpPr>
          <p:cNvPr id="3" name="Content Placeholder 2">
            <a:extLst>
              <a:ext uri="{FF2B5EF4-FFF2-40B4-BE49-F238E27FC236}">
                <a16:creationId xmlns:a16="http://schemas.microsoft.com/office/drawing/2014/main" id="{C3019E6B-F7A7-074E-9715-9D77FB9615F6}"/>
              </a:ext>
            </a:extLst>
          </p:cNvPr>
          <p:cNvSpPr>
            <a:spLocks noGrp="1"/>
          </p:cNvSpPr>
          <p:nvPr>
            <p:ph idx="1"/>
          </p:nvPr>
        </p:nvSpPr>
        <p:spPr/>
        <p:txBody>
          <a:bodyPr/>
          <a:lstStyle/>
          <a:p>
            <a:r>
              <a:rPr lang="en-US" dirty="0"/>
              <a:t>Linux, Apache, MySQL, PHP</a:t>
            </a:r>
          </a:p>
          <a:p>
            <a:r>
              <a:rPr lang="en-US" dirty="0"/>
              <a:t>LAMP has been foundations for many well known websites: FB, Wikipedia, and Slack</a:t>
            </a:r>
          </a:p>
          <a:p>
            <a:r>
              <a:rPr lang="en-US" u="sng" dirty="0">
                <a:hlinkClick r:id="rId2"/>
              </a:rPr>
              <a:t>https://tedium.co/2021/09/01/lamp-stack-php-mysql-apache-history/</a:t>
            </a:r>
            <a:r>
              <a:rPr lang="en-US" dirty="0"/>
              <a:t> </a:t>
            </a:r>
          </a:p>
        </p:txBody>
      </p:sp>
    </p:spTree>
    <p:extLst>
      <p:ext uri="{BB962C8B-B14F-4D97-AF65-F5344CB8AC3E}">
        <p14:creationId xmlns:p14="http://schemas.microsoft.com/office/powerpoint/2010/main" val="98773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0605-3C3D-264C-9529-D9478B53EC05}"/>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76512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402</Words>
  <Application>Microsoft Macintosh PowerPoint</Application>
  <PresentationFormat>Widescreen</PresentationFormat>
  <Paragraphs>31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Google Cloud</vt:lpstr>
      <vt:lpstr>Why Cloud?</vt:lpstr>
      <vt:lpstr>Web Development</vt:lpstr>
      <vt:lpstr>LAMP</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dc:title>
  <dc:creator>Paarth Lakhani</dc:creator>
  <cp:lastModifiedBy>Paarth Lakhani</cp:lastModifiedBy>
  <cp:revision>17</cp:revision>
  <dcterms:created xsi:type="dcterms:W3CDTF">2022-02-23T13:47:29Z</dcterms:created>
  <dcterms:modified xsi:type="dcterms:W3CDTF">2022-02-23T14:47:10Z</dcterms:modified>
</cp:coreProperties>
</file>