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8"/>
  </p:notesMasterIdLst>
  <p:sldIdLst>
    <p:sldId id="256" r:id="rId2"/>
    <p:sldId id="258" r:id="rId3"/>
    <p:sldId id="262" r:id="rId4"/>
    <p:sldId id="268" r:id="rId5"/>
    <p:sldId id="284" r:id="rId6"/>
    <p:sldId id="263" r:id="rId7"/>
  </p:sldIdLst>
  <p:sldSz cx="9144000" cy="5143500" type="screen16x9"/>
  <p:notesSz cx="6858000" cy="9144000"/>
  <p:embeddedFontLst>
    <p:embeddedFont>
      <p:font typeface="Goudy Old Style" panose="02020502050305020303" pitchFamily="18" charset="0"/>
      <p:regular r:id="rId9"/>
      <p:bold r:id="rId10"/>
      <p:italic r:id="rId11"/>
    </p:embeddedFont>
    <p:embeddedFont>
      <p:font typeface="Nirmala UI Semilight" panose="020B0402040204020203" pitchFamily="34" charset="0"/>
      <p:regular r:id="rId12"/>
    </p:embeddedFont>
    <p:embeddedFont>
      <p:font typeface="Roboto" panose="02000000000000000000" pitchFamily="2" charset="0"/>
      <p:regular r:id="rId13"/>
      <p:bold r:id="rId14"/>
      <p:italic r:id="rId15"/>
      <p:boldItalic r:id="rId16"/>
    </p:embeddedFont>
    <p:embeddedFont>
      <p:font typeface="Roboto Condensed"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491">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A191C-564C-4AB6-BB24-F71F0A2A2A14}">
  <a:tblStyle styleId="{BB9A191C-564C-4AB6-BB24-F71F0A2A2A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103" d="100"/>
          <a:sy n="103" d="100"/>
        </p:scale>
        <p:origin x="653" y="82"/>
      </p:cViewPr>
      <p:guideLst>
        <p:guide pos="549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1f18fb4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1f18fb4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b6f31fe010_0_1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b6f31fe010_0_1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e1f18fb453_2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e1f18fb453_2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125ab39b25a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125ab39b25a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125ab39b25a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125ab39b25a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f18fb453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f18fb453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0" name="Google Shape;10;p2"/>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rgbClr val="191919"/>
              </a:buClr>
              <a:buSzPts val="5200"/>
              <a:buNone/>
              <a:defRPr sz="425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txBox="1">
            <a:spLocks noGrp="1"/>
          </p:cNvSpPr>
          <p:nvPr>
            <p:ph type="subTitle" idx="1"/>
          </p:nvPr>
        </p:nvSpPr>
        <p:spPr>
          <a:xfrm>
            <a:off x="1457949" y="3496555"/>
            <a:ext cx="2259900" cy="744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9" name="Google Shape;39;p8"/>
          <p:cNvSpPr txBox="1">
            <a:spLocks noGrp="1"/>
          </p:cNvSpPr>
          <p:nvPr>
            <p:ph type="title"/>
          </p:nvPr>
        </p:nvSpPr>
        <p:spPr>
          <a:xfrm>
            <a:off x="602575" y="734700"/>
            <a:ext cx="3024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subTitle" idx="1"/>
          </p:nvPr>
        </p:nvSpPr>
        <p:spPr>
          <a:xfrm>
            <a:off x="602575" y="2174700"/>
            <a:ext cx="29076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8"/>
          <p:cNvSpPr txBox="1">
            <a:spLocks noGrp="1"/>
          </p:cNvSpPr>
          <p:nvPr>
            <p:ph type="title" idx="2"/>
          </p:nvPr>
        </p:nvSpPr>
        <p:spPr>
          <a:xfrm>
            <a:off x="602575" y="1647000"/>
            <a:ext cx="29076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cxnSp>
        <p:nvCxnSpPr>
          <p:cNvPr id="42" name="Google Shape;42;p8"/>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
        <p:cNvGrpSpPr/>
        <p:nvPr/>
      </p:nvGrpSpPr>
      <p:grpSpPr>
        <a:xfrm>
          <a:off x="0" y="0"/>
          <a:ext cx="0" cy="0"/>
          <a:chOff x="0" y="0"/>
          <a:chExt cx="0" cy="0"/>
        </a:xfrm>
      </p:grpSpPr>
      <p:pic>
        <p:nvPicPr>
          <p:cNvPr id="53" name="Google Shape;53;p1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54" name="Google Shape;54;p12"/>
          <p:cNvSpPr txBox="1">
            <a:spLocks noGrp="1"/>
          </p:cNvSpPr>
          <p:nvPr>
            <p:ph type="title"/>
          </p:nvPr>
        </p:nvSpPr>
        <p:spPr>
          <a:xfrm>
            <a:off x="2357175" y="13367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12"/>
          <p:cNvSpPr txBox="1">
            <a:spLocks noGrp="1"/>
          </p:cNvSpPr>
          <p:nvPr>
            <p:ph type="subTitle" idx="1"/>
          </p:nvPr>
        </p:nvSpPr>
        <p:spPr>
          <a:xfrm>
            <a:off x="2357125"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2"/>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2"/>
          <p:cNvSpPr txBox="1">
            <a:spLocks noGrp="1"/>
          </p:cNvSpPr>
          <p:nvPr>
            <p:ph type="title" idx="3"/>
          </p:nvPr>
        </p:nvSpPr>
        <p:spPr>
          <a:xfrm>
            <a:off x="6260599" y="13367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2"/>
          <p:cNvSpPr txBox="1">
            <a:spLocks noGrp="1"/>
          </p:cNvSpPr>
          <p:nvPr>
            <p:ph type="subTitle" idx="4"/>
          </p:nvPr>
        </p:nvSpPr>
        <p:spPr>
          <a:xfrm>
            <a:off x="6260550"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2"/>
          <p:cNvSpPr txBox="1">
            <a:spLocks noGrp="1"/>
          </p:cNvSpPr>
          <p:nvPr>
            <p:ph type="title" idx="5"/>
          </p:nvPr>
        </p:nvSpPr>
        <p:spPr>
          <a:xfrm>
            <a:off x="2357175" y="26530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2"/>
          <p:cNvSpPr txBox="1">
            <a:spLocks noGrp="1"/>
          </p:cNvSpPr>
          <p:nvPr>
            <p:ph type="subTitle" idx="6"/>
          </p:nvPr>
        </p:nvSpPr>
        <p:spPr>
          <a:xfrm>
            <a:off x="2357125" y="30871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2"/>
          <p:cNvSpPr txBox="1">
            <a:spLocks noGrp="1"/>
          </p:cNvSpPr>
          <p:nvPr>
            <p:ph type="title" idx="7"/>
          </p:nvPr>
        </p:nvSpPr>
        <p:spPr>
          <a:xfrm>
            <a:off x="6260599" y="26530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2"/>
          <p:cNvSpPr txBox="1">
            <a:spLocks noGrp="1"/>
          </p:cNvSpPr>
          <p:nvPr>
            <p:ph type="subTitle" idx="8"/>
          </p:nvPr>
        </p:nvSpPr>
        <p:spPr>
          <a:xfrm>
            <a:off x="6260550" y="30871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3" name="Google Shape;63;p12"/>
          <p:cNvCxnSpPr/>
          <p:nvPr/>
        </p:nvCxnSpPr>
        <p:spPr>
          <a:xfrm>
            <a:off x="518225" y="530325"/>
            <a:ext cx="0" cy="271200"/>
          </a:xfrm>
          <a:prstGeom prst="straightConnector1">
            <a:avLst/>
          </a:prstGeom>
          <a:noFill/>
          <a:ln w="28575" cap="flat" cmpd="sng">
            <a:solidFill>
              <a:schemeClr val="accent2"/>
            </a:solidFill>
            <a:prstDash val="solid"/>
            <a:round/>
            <a:headEnd type="none" w="med" len="med"/>
            <a:tailEnd type="none" w="med" len="med"/>
          </a:ln>
        </p:spPr>
      </p:cxnSp>
      <p:sp>
        <p:nvSpPr>
          <p:cNvPr id="64" name="Google Shape;64;p12"/>
          <p:cNvSpPr txBox="1">
            <a:spLocks noGrp="1"/>
          </p:cNvSpPr>
          <p:nvPr>
            <p:ph type="title" idx="9" hasCustomPrompt="1"/>
          </p:nvPr>
        </p:nvSpPr>
        <p:spPr>
          <a:xfrm>
            <a:off x="667350" y="13373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5" name="Google Shape;65;p12"/>
          <p:cNvSpPr txBox="1">
            <a:spLocks noGrp="1"/>
          </p:cNvSpPr>
          <p:nvPr>
            <p:ph type="title" idx="13" hasCustomPrompt="1"/>
          </p:nvPr>
        </p:nvSpPr>
        <p:spPr>
          <a:xfrm>
            <a:off x="4570775" y="13373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6" name="Google Shape;66;p12"/>
          <p:cNvSpPr txBox="1">
            <a:spLocks noGrp="1"/>
          </p:cNvSpPr>
          <p:nvPr>
            <p:ph type="title" idx="14" hasCustomPrompt="1"/>
          </p:nvPr>
        </p:nvSpPr>
        <p:spPr>
          <a:xfrm>
            <a:off x="667350" y="26536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7" name="Google Shape;67;p12"/>
          <p:cNvSpPr txBox="1">
            <a:spLocks noGrp="1"/>
          </p:cNvSpPr>
          <p:nvPr>
            <p:ph type="title" idx="15" hasCustomPrompt="1"/>
          </p:nvPr>
        </p:nvSpPr>
        <p:spPr>
          <a:xfrm>
            <a:off x="4570775" y="26536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25" name="Google Shape;125;p21"/>
          <p:cNvSpPr txBox="1">
            <a:spLocks noGrp="1"/>
          </p:cNvSpPr>
          <p:nvPr>
            <p:ph type="title"/>
          </p:nvPr>
        </p:nvSpPr>
        <p:spPr>
          <a:xfrm>
            <a:off x="602575" y="734675"/>
            <a:ext cx="78213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26" name="Google Shape;126;p21"/>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89"/>
        <p:cNvGrpSpPr/>
        <p:nvPr/>
      </p:nvGrpSpPr>
      <p:grpSpPr>
        <a:xfrm>
          <a:off x="0" y="0"/>
          <a:ext cx="0" cy="0"/>
          <a:chOff x="0" y="0"/>
          <a:chExt cx="0" cy="0"/>
        </a:xfrm>
      </p:grpSpPr>
      <p:pic>
        <p:nvPicPr>
          <p:cNvPr id="190" name="Google Shape;190;p31"/>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91" name="Google Shape;191;p31"/>
          <p:cNvSpPr txBox="1">
            <a:spLocks noGrp="1"/>
          </p:cNvSpPr>
          <p:nvPr>
            <p:ph type="title"/>
          </p:nvPr>
        </p:nvSpPr>
        <p:spPr>
          <a:xfrm>
            <a:off x="7200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31"/>
          <p:cNvSpPr txBox="1">
            <a:spLocks noGrp="1"/>
          </p:cNvSpPr>
          <p:nvPr>
            <p:ph type="subTitle" idx="1"/>
          </p:nvPr>
        </p:nvSpPr>
        <p:spPr>
          <a:xfrm>
            <a:off x="7200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31"/>
          <p:cNvSpPr txBox="1">
            <a:spLocks noGrp="1"/>
          </p:cNvSpPr>
          <p:nvPr>
            <p:ph type="title" idx="2"/>
          </p:nvPr>
        </p:nvSpPr>
        <p:spPr>
          <a:xfrm>
            <a:off x="34038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31"/>
          <p:cNvSpPr txBox="1">
            <a:spLocks noGrp="1"/>
          </p:cNvSpPr>
          <p:nvPr>
            <p:ph type="subTitle" idx="3"/>
          </p:nvPr>
        </p:nvSpPr>
        <p:spPr>
          <a:xfrm>
            <a:off x="34038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31"/>
          <p:cNvSpPr txBox="1">
            <a:spLocks noGrp="1"/>
          </p:cNvSpPr>
          <p:nvPr>
            <p:ph type="title" idx="4"/>
          </p:nvPr>
        </p:nvSpPr>
        <p:spPr>
          <a:xfrm>
            <a:off x="60876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31"/>
          <p:cNvSpPr txBox="1">
            <a:spLocks noGrp="1"/>
          </p:cNvSpPr>
          <p:nvPr>
            <p:ph type="subTitle" idx="5"/>
          </p:nvPr>
        </p:nvSpPr>
        <p:spPr>
          <a:xfrm>
            <a:off x="60876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1"/>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98" name="Google Shape;198;p31"/>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8">
    <p:spTree>
      <p:nvGrpSpPr>
        <p:cNvPr id="1" name="Shape 199"/>
        <p:cNvGrpSpPr/>
        <p:nvPr/>
      </p:nvGrpSpPr>
      <p:grpSpPr>
        <a:xfrm>
          <a:off x="0" y="0"/>
          <a:ext cx="0" cy="0"/>
          <a:chOff x="0" y="0"/>
          <a:chExt cx="0" cy="0"/>
        </a:xfrm>
      </p:grpSpPr>
      <p:pic>
        <p:nvPicPr>
          <p:cNvPr id="200" name="Google Shape;200;p3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201" name="Google Shape;201;p32"/>
          <p:cNvSpPr txBox="1">
            <a:spLocks noGrp="1"/>
          </p:cNvSpPr>
          <p:nvPr>
            <p:ph type="title"/>
          </p:nvPr>
        </p:nvSpPr>
        <p:spPr>
          <a:xfrm>
            <a:off x="2150700" y="1466075"/>
            <a:ext cx="6101700" cy="348000"/>
          </a:xfrm>
          <a:prstGeom prst="rect">
            <a:avLst/>
          </a:prstGeom>
        </p:spPr>
        <p:txBody>
          <a:bodyPr spcFirstLastPara="1" wrap="square" lIns="91425" tIns="91425" rIns="91425" bIns="91425" anchor="ctr" anchorCtr="0">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2" name="Google Shape;202;p32"/>
          <p:cNvSpPr txBox="1">
            <a:spLocks noGrp="1"/>
          </p:cNvSpPr>
          <p:nvPr>
            <p:ph type="subTitle" idx="1"/>
          </p:nvPr>
        </p:nvSpPr>
        <p:spPr>
          <a:xfrm>
            <a:off x="2150700" y="1814075"/>
            <a:ext cx="61017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32"/>
          <p:cNvSpPr txBox="1">
            <a:spLocks noGrp="1"/>
          </p:cNvSpPr>
          <p:nvPr>
            <p:ph type="title" idx="2"/>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04" name="Google Shape;204;p32"/>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
        <p:nvSpPr>
          <p:cNvPr id="205" name="Google Shape;205;p32"/>
          <p:cNvSpPr txBox="1">
            <a:spLocks noGrp="1"/>
          </p:cNvSpPr>
          <p:nvPr>
            <p:ph type="title" idx="3"/>
          </p:nvPr>
        </p:nvSpPr>
        <p:spPr>
          <a:xfrm>
            <a:off x="2150700" y="2428375"/>
            <a:ext cx="6101700" cy="348000"/>
          </a:xfrm>
          <a:prstGeom prst="rect">
            <a:avLst/>
          </a:prstGeom>
        </p:spPr>
        <p:txBody>
          <a:bodyPr spcFirstLastPara="1" wrap="square" lIns="91425" tIns="91425" rIns="91425" bIns="91425" anchor="ctr" anchorCtr="0">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6" name="Google Shape;206;p32"/>
          <p:cNvSpPr txBox="1">
            <a:spLocks noGrp="1"/>
          </p:cNvSpPr>
          <p:nvPr>
            <p:ph type="subTitle" idx="4"/>
          </p:nvPr>
        </p:nvSpPr>
        <p:spPr>
          <a:xfrm>
            <a:off x="2150700" y="2776375"/>
            <a:ext cx="61017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 name="Google Shape;207;p32"/>
          <p:cNvSpPr txBox="1">
            <a:spLocks noGrp="1"/>
          </p:cNvSpPr>
          <p:nvPr>
            <p:ph type="title" idx="5"/>
          </p:nvPr>
        </p:nvSpPr>
        <p:spPr>
          <a:xfrm>
            <a:off x="2150700" y="3390675"/>
            <a:ext cx="6101700" cy="348000"/>
          </a:xfrm>
          <a:prstGeom prst="rect">
            <a:avLst/>
          </a:prstGeom>
        </p:spPr>
        <p:txBody>
          <a:bodyPr spcFirstLastPara="1" wrap="square" lIns="91425" tIns="91425" rIns="91425" bIns="91425" anchor="ctr" anchorCtr="0">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8" name="Google Shape;208;p32"/>
          <p:cNvSpPr txBox="1">
            <a:spLocks noGrp="1"/>
          </p:cNvSpPr>
          <p:nvPr>
            <p:ph type="subTitle" idx="6"/>
          </p:nvPr>
        </p:nvSpPr>
        <p:spPr>
          <a:xfrm>
            <a:off x="2150700" y="3738675"/>
            <a:ext cx="61017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356"/>
        <p:cNvGrpSpPr/>
        <p:nvPr/>
      </p:nvGrpSpPr>
      <p:grpSpPr>
        <a:xfrm>
          <a:off x="0" y="0"/>
          <a:ext cx="0" cy="0"/>
          <a:chOff x="0" y="0"/>
          <a:chExt cx="0" cy="0"/>
        </a:xfrm>
      </p:grpSpPr>
      <p:pic>
        <p:nvPicPr>
          <p:cNvPr id="357" name="Google Shape;357;p45"/>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75" y="379575"/>
            <a:ext cx="7821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602575" y="1152470"/>
            <a:ext cx="7821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58" r:id="rId4"/>
    <p:sldLayoutId id="2147483667" r:id="rId5"/>
    <p:sldLayoutId id="2147483677" r:id="rId6"/>
    <p:sldLayoutId id="2147483678" r:id="rId7"/>
    <p:sldLayoutId id="214748369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6.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slide" Target="slide5.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1"/>
        <p:cNvGrpSpPr/>
        <p:nvPr/>
      </p:nvGrpSpPr>
      <p:grpSpPr>
        <a:xfrm>
          <a:off x="0" y="0"/>
          <a:ext cx="0" cy="0"/>
          <a:chOff x="0" y="0"/>
          <a:chExt cx="0" cy="0"/>
        </a:xfrm>
      </p:grpSpPr>
      <p:sp>
        <p:nvSpPr>
          <p:cNvPr id="372" name="Google Shape;372;p51"/>
          <p:cNvSpPr/>
          <p:nvPr/>
        </p:nvSpPr>
        <p:spPr>
          <a:xfrm>
            <a:off x="873950" y="3515380"/>
            <a:ext cx="2858100" cy="744000"/>
          </a:xfrm>
          <a:prstGeom prst="roundRect">
            <a:avLst>
              <a:gd name="adj" fmla="val 8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txBox="1">
            <a:spLocks noGrp="1"/>
          </p:cNvSpPr>
          <p:nvPr>
            <p:ph type="ctrTitle"/>
          </p:nvPr>
        </p:nvSpPr>
        <p:spPr>
          <a:xfrm>
            <a:off x="550127" y="1050830"/>
            <a:ext cx="4428238" cy="22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solidFill>
                  <a:schemeClr val="bg1">
                    <a:lumMod val="95000"/>
                  </a:schemeClr>
                </a:solidFill>
                <a:latin typeface="Goudy Old Style" panose="02020502050305020303" pitchFamily="18" charset="0"/>
              </a:rPr>
              <a:t>E</a:t>
            </a:r>
            <a:r>
              <a:rPr lang="en" sz="2800" dirty="0">
                <a:solidFill>
                  <a:schemeClr val="bg1">
                    <a:lumMod val="95000"/>
                  </a:schemeClr>
                </a:solidFill>
                <a:latin typeface="Goudy Old Style" panose="02020502050305020303" pitchFamily="18" charset="0"/>
              </a:rPr>
              <a:t>xploring the World of Cinema:The Ultimate Movie Database</a:t>
            </a:r>
            <a:endParaRPr sz="2800" dirty="0">
              <a:solidFill>
                <a:schemeClr val="bg1">
                  <a:lumMod val="95000"/>
                </a:schemeClr>
              </a:solidFill>
              <a:latin typeface="Goudy Old Style" panose="02020502050305020303" pitchFamily="18" charset="0"/>
            </a:endParaRPr>
          </a:p>
        </p:txBody>
      </p:sp>
      <p:sp>
        <p:nvSpPr>
          <p:cNvPr id="374" name="Google Shape;374;p51"/>
          <p:cNvSpPr txBox="1">
            <a:spLocks noGrp="1"/>
          </p:cNvSpPr>
          <p:nvPr>
            <p:ph type="subTitle" idx="1"/>
          </p:nvPr>
        </p:nvSpPr>
        <p:spPr>
          <a:xfrm>
            <a:off x="1457949" y="3496555"/>
            <a:ext cx="2259900" cy="74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1"/>
                </a:solidFill>
                <a:latin typeface="Nirmala UI Semilight" panose="020B0402040204020203" pitchFamily="34" charset="0"/>
                <a:ea typeface="Nirmala UI Semilight" panose="020B0402040204020203" pitchFamily="34" charset="0"/>
                <a:cs typeface="Nirmala UI Semilight" panose="020B0402040204020203" pitchFamily="34" charset="0"/>
              </a:rPr>
              <a:t>Unravel the Magic of  Movies,One Click at a Time</a:t>
            </a:r>
            <a:endParaRPr sz="1200" b="1" dirty="0">
              <a:solidFill>
                <a:schemeClr val="dk1"/>
              </a:solidFill>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grpSp>
        <p:nvGrpSpPr>
          <p:cNvPr id="375" name="Google Shape;375;p51"/>
          <p:cNvGrpSpPr/>
          <p:nvPr/>
        </p:nvGrpSpPr>
        <p:grpSpPr>
          <a:xfrm>
            <a:off x="4941076" y="1732314"/>
            <a:ext cx="3465783" cy="2592215"/>
            <a:chOff x="4941076" y="1732314"/>
            <a:chExt cx="3465783" cy="2592215"/>
          </a:xfrm>
        </p:grpSpPr>
        <p:sp>
          <p:nvSpPr>
            <p:cNvPr id="376" name="Google Shape;376;p51"/>
            <p:cNvSpPr/>
            <p:nvPr/>
          </p:nvSpPr>
          <p:spPr>
            <a:xfrm>
              <a:off x="5072314" y="2022488"/>
              <a:ext cx="3207936" cy="972193"/>
            </a:xfrm>
            <a:custGeom>
              <a:avLst/>
              <a:gdLst/>
              <a:ahLst/>
              <a:cxnLst/>
              <a:rect l="l" t="t" r="r" b="b"/>
              <a:pathLst>
                <a:path w="111348" h="33745" extrusionOk="0">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5068223" y="2850170"/>
              <a:ext cx="4120" cy="144511"/>
            </a:xfrm>
            <a:custGeom>
              <a:avLst/>
              <a:gdLst/>
              <a:ahLst/>
              <a:cxnLst/>
              <a:rect l="l" t="t" r="r" b="b"/>
              <a:pathLst>
                <a:path w="143" h="5016" extrusionOk="0">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5072314" y="2022488"/>
              <a:ext cx="3212978" cy="828345"/>
            </a:xfrm>
            <a:custGeom>
              <a:avLst/>
              <a:gdLst/>
              <a:ahLst/>
              <a:cxnLst/>
              <a:rect l="l" t="t" r="r" b="b"/>
              <a:pathLst>
                <a:path w="111523" h="28752" extrusionOk="0">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5070413" y="2847318"/>
              <a:ext cx="3209837" cy="313914"/>
            </a:xfrm>
            <a:custGeom>
              <a:avLst/>
              <a:gdLst/>
              <a:ahLst/>
              <a:cxnLst/>
              <a:rect l="l" t="t" r="r" b="b"/>
              <a:pathLst>
                <a:path w="111414" h="10896" extrusionOk="0">
                  <a:moveTo>
                    <a:pt x="101746" y="1"/>
                  </a:moveTo>
                  <a:lnTo>
                    <a:pt x="0" y="122"/>
                  </a:lnTo>
                  <a:lnTo>
                    <a:pt x="66" y="10895"/>
                  </a:lnTo>
                  <a:lnTo>
                    <a:pt x="111414" y="10895"/>
                  </a:lnTo>
                  <a:lnTo>
                    <a:pt x="101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5072314" y="3161203"/>
              <a:ext cx="3085868" cy="646640"/>
            </a:xfrm>
            <a:custGeom>
              <a:avLst/>
              <a:gdLst/>
              <a:ahLst/>
              <a:cxnLst/>
              <a:rect l="l" t="t" r="r" b="b"/>
              <a:pathLst>
                <a:path w="107111" h="22445" extrusionOk="0">
                  <a:moveTo>
                    <a:pt x="0" y="0"/>
                  </a:moveTo>
                  <a:lnTo>
                    <a:pt x="0" y="22445"/>
                  </a:lnTo>
                  <a:lnTo>
                    <a:pt x="107111" y="22445"/>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5072314" y="3161203"/>
              <a:ext cx="3085868" cy="248256"/>
            </a:xfrm>
            <a:custGeom>
              <a:avLst/>
              <a:gdLst/>
              <a:ahLst/>
              <a:cxnLst/>
              <a:rect l="l" t="t" r="r" b="b"/>
              <a:pathLst>
                <a:path w="107111" h="8617" extrusionOk="0">
                  <a:moveTo>
                    <a:pt x="0" y="0"/>
                  </a:moveTo>
                  <a:lnTo>
                    <a:pt x="0" y="8616"/>
                  </a:lnTo>
                  <a:lnTo>
                    <a:pt x="107111" y="8616"/>
                  </a:lnTo>
                  <a:lnTo>
                    <a:pt x="107111" y="0"/>
                  </a:ln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5072314" y="3161203"/>
              <a:ext cx="3085868" cy="80438"/>
            </a:xfrm>
            <a:custGeom>
              <a:avLst/>
              <a:gdLst/>
              <a:ahLst/>
              <a:cxnLst/>
              <a:rect l="l" t="t" r="r" b="b"/>
              <a:pathLst>
                <a:path w="107111" h="2792" extrusionOk="0">
                  <a:moveTo>
                    <a:pt x="0" y="0"/>
                  </a:moveTo>
                  <a:lnTo>
                    <a:pt x="0" y="2792"/>
                  </a:lnTo>
                  <a:lnTo>
                    <a:pt x="107111" y="2792"/>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941085" y="2640290"/>
              <a:ext cx="465598" cy="413971"/>
            </a:xfrm>
            <a:custGeom>
              <a:avLst/>
              <a:gdLst/>
              <a:ahLst/>
              <a:cxnLst/>
              <a:rect l="l" t="t" r="r" b="b"/>
              <a:pathLst>
                <a:path w="16161" h="14369" extrusionOk="0">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957478" y="2784714"/>
              <a:ext cx="357734" cy="1067929"/>
            </a:xfrm>
            <a:custGeom>
              <a:avLst/>
              <a:gdLst/>
              <a:ahLst/>
              <a:cxnLst/>
              <a:rect l="l" t="t" r="r" b="b"/>
              <a:pathLst>
                <a:path w="12417" h="37068" extrusionOk="0">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5010171" y="2853484"/>
              <a:ext cx="248256" cy="954360"/>
            </a:xfrm>
            <a:custGeom>
              <a:avLst/>
              <a:gdLst/>
              <a:ahLst/>
              <a:cxnLst/>
              <a:rect l="l" t="t" r="r" b="b"/>
              <a:pathLst>
                <a:path w="8617" h="33126" extrusionOk="0">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7929460" y="2669071"/>
              <a:ext cx="477295" cy="417716"/>
            </a:xfrm>
            <a:custGeom>
              <a:avLst/>
              <a:gdLst/>
              <a:ahLst/>
              <a:cxnLst/>
              <a:rect l="l" t="t" r="r" b="b"/>
              <a:pathLst>
                <a:path w="16567" h="14499" extrusionOk="0">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8048387" y="2767716"/>
              <a:ext cx="357734" cy="1076716"/>
            </a:xfrm>
            <a:custGeom>
              <a:avLst/>
              <a:gdLst/>
              <a:ahLst/>
              <a:cxnLst/>
              <a:rect l="l" t="t" r="r" b="b"/>
              <a:pathLst>
                <a:path w="12417" h="37373" extrusionOk="0">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8108946" y="2834037"/>
              <a:ext cx="248256" cy="962139"/>
            </a:xfrm>
            <a:custGeom>
              <a:avLst/>
              <a:gdLst/>
              <a:ahLst/>
              <a:cxnLst/>
              <a:rect l="l" t="t" r="r" b="b"/>
              <a:pathLst>
                <a:path w="8617" h="33396" extrusionOk="0">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5103832" y="2521679"/>
              <a:ext cx="587378" cy="646122"/>
            </a:xfrm>
            <a:custGeom>
              <a:avLst/>
              <a:gdLst/>
              <a:ahLst/>
              <a:cxnLst/>
              <a:rect l="l" t="t" r="r" b="b"/>
              <a:pathLst>
                <a:path w="20388" h="22427" extrusionOk="0">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5223394" y="2523984"/>
              <a:ext cx="467817" cy="642866"/>
            </a:xfrm>
            <a:custGeom>
              <a:avLst/>
              <a:gdLst/>
              <a:ahLst/>
              <a:cxnLst/>
              <a:rect l="l" t="t" r="r" b="b"/>
              <a:pathLst>
                <a:path w="16238" h="22314" extrusionOk="0">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5103832" y="2600013"/>
              <a:ext cx="423680" cy="565944"/>
            </a:xfrm>
            <a:custGeom>
              <a:avLst/>
              <a:gdLst/>
              <a:ahLst/>
              <a:cxnLst/>
              <a:rect l="l" t="t" r="r" b="b"/>
              <a:pathLst>
                <a:path w="14706" h="19644" extrusionOk="0">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5221176" y="2681113"/>
              <a:ext cx="4466" cy="4120"/>
            </a:xfrm>
            <a:custGeom>
              <a:avLst/>
              <a:gdLst/>
              <a:ahLst/>
              <a:cxnLst/>
              <a:rect l="l" t="t" r="r" b="b"/>
              <a:pathLst>
                <a:path w="155" h="143" extrusionOk="0">
                  <a:moveTo>
                    <a:pt x="154" y="0"/>
                  </a:moveTo>
                  <a:cubicBezTo>
                    <a:pt x="100" y="44"/>
                    <a:pt x="45" y="88"/>
                    <a:pt x="1" y="142"/>
                  </a:cubicBezTo>
                  <a:cubicBezTo>
                    <a:pt x="45" y="88"/>
                    <a:pt x="100" y="44"/>
                    <a:pt x="154"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5225612" y="2668149"/>
              <a:ext cx="86776" cy="12993"/>
            </a:xfrm>
            <a:custGeom>
              <a:avLst/>
              <a:gdLst/>
              <a:ahLst/>
              <a:cxnLst/>
              <a:rect l="l" t="t" r="r" b="b"/>
              <a:pathLst>
                <a:path w="3012" h="451" extrusionOk="0">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5276404" y="2613266"/>
              <a:ext cx="3803" cy="663"/>
            </a:xfrm>
            <a:custGeom>
              <a:avLst/>
              <a:gdLst/>
              <a:ahLst/>
              <a:cxnLst/>
              <a:rect l="l" t="t" r="r" b="b"/>
              <a:pathLst>
                <a:path w="132" h="23" extrusionOk="0">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5280178" y="2613612"/>
              <a:ext cx="50504" cy="25871"/>
            </a:xfrm>
            <a:custGeom>
              <a:avLst/>
              <a:gdLst/>
              <a:ahLst/>
              <a:cxnLst/>
              <a:rect l="l" t="t" r="r" b="b"/>
              <a:pathLst>
                <a:path w="1753" h="898" extrusionOk="0">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5331576" y="2582353"/>
              <a:ext cx="23999" cy="20542"/>
            </a:xfrm>
            <a:custGeom>
              <a:avLst/>
              <a:gdLst/>
              <a:ahLst/>
              <a:cxnLst/>
              <a:rect l="l" t="t" r="r" b="b"/>
              <a:pathLst>
                <a:path w="833" h="713" extrusionOk="0">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5375453" y="2549250"/>
              <a:ext cx="8845" cy="18640"/>
            </a:xfrm>
            <a:custGeom>
              <a:avLst/>
              <a:gdLst/>
              <a:ahLst/>
              <a:cxnLst/>
              <a:rect l="l" t="t" r="r" b="b"/>
              <a:pathLst>
                <a:path w="307" h="647" extrusionOk="0">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5347046" y="2754291"/>
              <a:ext cx="18323" cy="20513"/>
            </a:xfrm>
            <a:custGeom>
              <a:avLst/>
              <a:gdLst/>
              <a:ahLst/>
              <a:cxnLst/>
              <a:rect l="l" t="t" r="r" b="b"/>
              <a:pathLst>
                <a:path w="636" h="712" extrusionOk="0">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5425899" y="2830292"/>
              <a:ext cx="31576" cy="23365"/>
            </a:xfrm>
            <a:custGeom>
              <a:avLst/>
              <a:gdLst/>
              <a:ahLst/>
              <a:cxnLst/>
              <a:rect l="l" t="t" r="r" b="b"/>
              <a:pathLst>
                <a:path w="1096" h="811" extrusionOk="0">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5491817" y="2705717"/>
              <a:ext cx="1296" cy="16105"/>
            </a:xfrm>
            <a:custGeom>
              <a:avLst/>
              <a:gdLst/>
              <a:ahLst/>
              <a:cxnLst/>
              <a:rect l="l" t="t" r="r" b="b"/>
              <a:pathLst>
                <a:path w="45" h="559" extrusionOk="0">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5507605" y="2735363"/>
              <a:ext cx="5071" cy="11063"/>
            </a:xfrm>
            <a:custGeom>
              <a:avLst/>
              <a:gdLst/>
              <a:ahLst/>
              <a:cxnLst/>
              <a:rect l="l" t="t" r="r" b="b"/>
              <a:pathLst>
                <a:path w="176" h="384" extrusionOk="0">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5139182" y="2697189"/>
              <a:ext cx="286112" cy="428693"/>
            </a:xfrm>
            <a:custGeom>
              <a:avLst/>
              <a:gdLst/>
              <a:ahLst/>
              <a:cxnLst/>
              <a:rect l="l" t="t" r="r" b="b"/>
              <a:pathLst>
                <a:path w="9931" h="14880" extrusionOk="0">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5390578" y="2215486"/>
              <a:ext cx="589568" cy="665165"/>
            </a:xfrm>
            <a:custGeom>
              <a:avLst/>
              <a:gdLst/>
              <a:ahLst/>
              <a:cxnLst/>
              <a:rect l="l" t="t" r="r" b="b"/>
              <a:pathLst>
                <a:path w="20464" h="23088" extrusionOk="0">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5372918" y="2217416"/>
              <a:ext cx="607545" cy="663235"/>
            </a:xfrm>
            <a:custGeom>
              <a:avLst/>
              <a:gdLst/>
              <a:ahLst/>
              <a:cxnLst/>
              <a:rect l="l" t="t" r="r" b="b"/>
              <a:pathLst>
                <a:path w="21088" h="23021" extrusionOk="0">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5518322" y="2346428"/>
              <a:ext cx="1930" cy="346"/>
            </a:xfrm>
            <a:custGeom>
              <a:avLst/>
              <a:gdLst/>
              <a:ahLst/>
              <a:cxnLst/>
              <a:rect l="l" t="t" r="r" b="b"/>
              <a:pathLst>
                <a:path w="67" h="12" extrusionOk="0">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5529385" y="2348012"/>
              <a:ext cx="33765" cy="14520"/>
            </a:xfrm>
            <a:custGeom>
              <a:avLst/>
              <a:gdLst/>
              <a:ahLst/>
              <a:cxnLst/>
              <a:rect l="l" t="t" r="r" b="b"/>
              <a:pathLst>
                <a:path w="1172" h="504" extrusionOk="0">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5559319" y="2255561"/>
              <a:ext cx="16134" cy="2247"/>
            </a:xfrm>
            <a:custGeom>
              <a:avLst/>
              <a:gdLst/>
              <a:ahLst/>
              <a:cxnLst/>
              <a:rect l="l" t="t" r="r" b="b"/>
              <a:pathLst>
                <a:path w="560" h="78" extrusionOk="0">
                  <a:moveTo>
                    <a:pt x="1" y="1"/>
                  </a:moveTo>
                  <a:cubicBezTo>
                    <a:pt x="187" y="1"/>
                    <a:pt x="373" y="34"/>
                    <a:pt x="560" y="78"/>
                  </a:cubicBezTo>
                  <a:cubicBezTo>
                    <a:pt x="384" y="23"/>
                    <a:pt x="209" y="1"/>
                    <a:pt x="23"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5575423" y="2257779"/>
              <a:ext cx="56468" cy="56813"/>
            </a:xfrm>
            <a:custGeom>
              <a:avLst/>
              <a:gdLst/>
              <a:ahLst/>
              <a:cxnLst/>
              <a:rect l="l" t="t" r="r" b="b"/>
              <a:pathLst>
                <a:path w="1960" h="1972" extrusionOk="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5686803" y="2279012"/>
              <a:ext cx="10717" cy="27053"/>
            </a:xfrm>
            <a:custGeom>
              <a:avLst/>
              <a:gdLst/>
              <a:ahLst/>
              <a:cxnLst/>
              <a:rect l="l" t="t" r="r" b="b"/>
              <a:pathLst>
                <a:path w="372" h="939" extrusionOk="0">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5899680" y="2268525"/>
              <a:ext cx="2852" cy="2535"/>
            </a:xfrm>
            <a:custGeom>
              <a:avLst/>
              <a:gdLst/>
              <a:ahLst/>
              <a:cxnLst/>
              <a:rect l="l" t="t" r="r" b="b"/>
              <a:pathLst>
                <a:path w="99" h="88" extrusionOk="0">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5889596" y="2271032"/>
              <a:ext cx="10429" cy="29357"/>
            </a:xfrm>
            <a:custGeom>
              <a:avLst/>
              <a:gdLst/>
              <a:ahLst/>
              <a:cxnLst/>
              <a:rect l="l" t="t" r="r" b="b"/>
              <a:pathLst>
                <a:path w="362" h="1019" extrusionOk="0">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5519273" y="2567227"/>
              <a:ext cx="87093" cy="63728"/>
            </a:xfrm>
            <a:custGeom>
              <a:avLst/>
              <a:gdLst/>
              <a:ahLst/>
              <a:cxnLst/>
              <a:rect l="l" t="t" r="r" b="b"/>
              <a:pathLst>
                <a:path w="3023" h="2212" extrusionOk="0">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5915756" y="2335624"/>
              <a:ext cx="862744" cy="638602"/>
            </a:xfrm>
            <a:custGeom>
              <a:avLst/>
              <a:gdLst/>
              <a:ahLst/>
              <a:cxnLst/>
              <a:rect l="l" t="t" r="r" b="b"/>
              <a:pathLst>
                <a:path w="29946" h="22166" extrusionOk="0">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5912616" y="2353688"/>
              <a:ext cx="862744" cy="619761"/>
            </a:xfrm>
            <a:custGeom>
              <a:avLst/>
              <a:gdLst/>
              <a:ahLst/>
              <a:cxnLst/>
              <a:rect l="l" t="t" r="r" b="b"/>
              <a:pathLst>
                <a:path w="29946" h="21512" extrusionOk="0">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6123649" y="2416148"/>
              <a:ext cx="50158" cy="19879"/>
            </a:xfrm>
            <a:custGeom>
              <a:avLst/>
              <a:gdLst/>
              <a:ahLst/>
              <a:cxnLst/>
              <a:rect l="l" t="t" r="r" b="b"/>
              <a:pathLst>
                <a:path w="1741" h="690" extrusionOk="0">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6274095" y="2445793"/>
              <a:ext cx="14866" cy="12014"/>
            </a:xfrm>
            <a:custGeom>
              <a:avLst/>
              <a:gdLst/>
              <a:ahLst/>
              <a:cxnLst/>
              <a:rect l="l" t="t" r="r" b="b"/>
              <a:pathLst>
                <a:path w="516" h="417" extrusionOk="0">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6360208" y="2467862"/>
              <a:ext cx="6338" cy="18957"/>
            </a:xfrm>
            <a:custGeom>
              <a:avLst/>
              <a:gdLst/>
              <a:ahLst/>
              <a:cxnLst/>
              <a:rect l="l" t="t" r="r" b="b"/>
              <a:pathLst>
                <a:path w="220" h="658" extrusionOk="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6366200" y="2486790"/>
              <a:ext cx="7289" cy="36301"/>
            </a:xfrm>
            <a:custGeom>
              <a:avLst/>
              <a:gdLst/>
              <a:ahLst/>
              <a:cxnLst/>
              <a:rect l="l" t="t" r="r" b="b"/>
              <a:pathLst>
                <a:path w="253" h="1260" extrusionOk="0">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6062745" y="2813265"/>
              <a:ext cx="32210" cy="11697"/>
            </a:xfrm>
            <a:custGeom>
              <a:avLst/>
              <a:gdLst/>
              <a:ahLst/>
              <a:cxnLst/>
              <a:rect l="l" t="t" r="r" b="b"/>
              <a:pathLst>
                <a:path w="1118" h="406" extrusionOk="0">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5929008" y="2859793"/>
              <a:ext cx="846639" cy="265254"/>
            </a:xfrm>
            <a:custGeom>
              <a:avLst/>
              <a:gdLst/>
              <a:ahLst/>
              <a:cxnLst/>
              <a:rect l="l" t="t" r="r" b="b"/>
              <a:pathLst>
                <a:path w="29387" h="9207" extrusionOk="0">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6057703" y="2863135"/>
              <a:ext cx="642578" cy="164736"/>
            </a:xfrm>
            <a:custGeom>
              <a:avLst/>
              <a:gdLst/>
              <a:ahLst/>
              <a:cxnLst/>
              <a:rect l="l" t="t" r="r" b="b"/>
              <a:pathLst>
                <a:path w="22304" h="5718" extrusionOk="0">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6534969" y="2931213"/>
              <a:ext cx="25266" cy="12993"/>
            </a:xfrm>
            <a:custGeom>
              <a:avLst/>
              <a:gdLst/>
              <a:ahLst/>
              <a:cxnLst/>
              <a:rect l="l" t="t" r="r" b="b"/>
              <a:pathLst>
                <a:path w="877" h="451" extrusionOk="0">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6554185" y="2902835"/>
              <a:ext cx="13281" cy="6050"/>
            </a:xfrm>
            <a:custGeom>
              <a:avLst/>
              <a:gdLst/>
              <a:ahLst/>
              <a:cxnLst/>
              <a:rect l="l" t="t" r="r" b="b"/>
              <a:pathLst>
                <a:path w="461" h="210" extrusionOk="0">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7102094" y="2278695"/>
              <a:ext cx="807199" cy="670610"/>
            </a:xfrm>
            <a:custGeom>
              <a:avLst/>
              <a:gdLst/>
              <a:ahLst/>
              <a:cxnLst/>
              <a:rect l="l" t="t" r="r" b="b"/>
              <a:pathLst>
                <a:path w="28018" h="23277" extrusionOk="0">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7102094" y="2282700"/>
              <a:ext cx="807199" cy="666606"/>
            </a:xfrm>
            <a:custGeom>
              <a:avLst/>
              <a:gdLst/>
              <a:ahLst/>
              <a:cxnLst/>
              <a:rect l="l" t="t" r="r" b="b"/>
              <a:pathLst>
                <a:path w="28018" h="23138" extrusionOk="0">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7731708" y="2374172"/>
              <a:ext cx="133131" cy="57764"/>
            </a:xfrm>
            <a:custGeom>
              <a:avLst/>
              <a:gdLst/>
              <a:ahLst/>
              <a:cxnLst/>
              <a:rect l="l" t="t" r="r" b="b"/>
              <a:pathLst>
                <a:path w="4621" h="2005" extrusionOk="0">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7780915" y="2414563"/>
              <a:ext cx="115470" cy="207893"/>
            </a:xfrm>
            <a:custGeom>
              <a:avLst/>
              <a:gdLst/>
              <a:ahLst/>
              <a:cxnLst/>
              <a:rect l="l" t="t" r="r" b="b"/>
              <a:pathLst>
                <a:path w="4008" h="7216" extrusionOk="0">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7291664" y="2360631"/>
              <a:ext cx="2564" cy="3803"/>
            </a:xfrm>
            <a:custGeom>
              <a:avLst/>
              <a:gdLst/>
              <a:ahLst/>
              <a:cxnLst/>
              <a:rect l="l" t="t" r="r" b="b"/>
              <a:pathLst>
                <a:path w="89" h="132" extrusionOk="0">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7585007" y="2451757"/>
              <a:ext cx="27802" cy="13627"/>
            </a:xfrm>
            <a:custGeom>
              <a:avLst/>
              <a:gdLst/>
              <a:ahLst/>
              <a:cxnLst/>
              <a:rect l="l" t="t" r="r" b="b"/>
              <a:pathLst>
                <a:path w="965" h="473" extrusionOk="0">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7542109" y="2583937"/>
              <a:ext cx="29674" cy="70700"/>
            </a:xfrm>
            <a:custGeom>
              <a:avLst/>
              <a:gdLst/>
              <a:ahLst/>
              <a:cxnLst/>
              <a:rect l="l" t="t" r="r" b="b"/>
              <a:pathLst>
                <a:path w="1030" h="2454" extrusionOk="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7626638" y="2630004"/>
              <a:ext cx="55258" cy="57447"/>
            </a:xfrm>
            <a:custGeom>
              <a:avLst/>
              <a:gdLst/>
              <a:ahLst/>
              <a:cxnLst/>
              <a:rect l="l" t="t" r="r" b="b"/>
              <a:pathLst>
                <a:path w="1918" h="1994" extrusionOk="0">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7222894" y="2431590"/>
              <a:ext cx="6972" cy="102564"/>
            </a:xfrm>
            <a:custGeom>
              <a:avLst/>
              <a:gdLst/>
              <a:ahLst/>
              <a:cxnLst/>
              <a:rect l="l" t="t" r="r" b="b"/>
              <a:pathLst>
                <a:path w="242" h="3560" extrusionOk="0">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7842396" y="2494367"/>
              <a:ext cx="2881" cy="53644"/>
            </a:xfrm>
            <a:custGeom>
              <a:avLst/>
              <a:gdLst/>
              <a:ahLst/>
              <a:cxnLst/>
              <a:rect l="l" t="t" r="r" b="b"/>
              <a:pathLst>
                <a:path w="100" h="1862" extrusionOk="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7674606" y="2518106"/>
              <a:ext cx="593342" cy="517975"/>
            </a:xfrm>
            <a:custGeom>
              <a:avLst/>
              <a:gdLst/>
              <a:ahLst/>
              <a:cxnLst/>
              <a:rect l="l" t="t" r="r" b="b"/>
              <a:pathLst>
                <a:path w="20595" h="17979" extrusionOk="0">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7675240" y="2624963"/>
              <a:ext cx="464648" cy="411119"/>
            </a:xfrm>
            <a:custGeom>
              <a:avLst/>
              <a:gdLst/>
              <a:ahLst/>
              <a:cxnLst/>
              <a:rect l="l" t="t" r="r" b="b"/>
              <a:pathLst>
                <a:path w="16128" h="14270" extrusionOk="0">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7772071" y="2591197"/>
              <a:ext cx="495878" cy="444884"/>
            </a:xfrm>
            <a:custGeom>
              <a:avLst/>
              <a:gdLst/>
              <a:ahLst/>
              <a:cxnLst/>
              <a:rect l="l" t="t" r="r" b="b"/>
              <a:pathLst>
                <a:path w="17212" h="15442" extrusionOk="0">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chemeClr val="dk1">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7935769" y="2640405"/>
              <a:ext cx="18640" cy="7923"/>
            </a:xfrm>
            <a:custGeom>
              <a:avLst/>
              <a:gdLst/>
              <a:ahLst/>
              <a:cxnLst/>
              <a:rect l="l" t="t" r="r" b="b"/>
              <a:pathLst>
                <a:path w="647" h="275" extrusionOk="0">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7958471" y="2724703"/>
              <a:ext cx="6597" cy="6252"/>
            </a:xfrm>
            <a:custGeom>
              <a:avLst/>
              <a:gdLst/>
              <a:ahLst/>
              <a:cxnLst/>
              <a:rect l="l" t="t" r="r" b="b"/>
              <a:pathLst>
                <a:path w="229" h="217" extrusionOk="0">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7873655" y="2617703"/>
              <a:ext cx="11034" cy="15154"/>
            </a:xfrm>
            <a:custGeom>
              <a:avLst/>
              <a:gdLst/>
              <a:ahLst/>
              <a:cxnLst/>
              <a:rect l="l" t="t" r="r" b="b"/>
              <a:pathLst>
                <a:path w="383" h="526" extrusionOk="0">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7772071" y="2690563"/>
              <a:ext cx="3832" cy="18640"/>
            </a:xfrm>
            <a:custGeom>
              <a:avLst/>
              <a:gdLst/>
              <a:ahLst/>
              <a:cxnLst/>
              <a:rect l="l" t="t" r="r" b="b"/>
              <a:pathLst>
                <a:path w="133" h="647" extrusionOk="0">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8036402" y="2762242"/>
              <a:ext cx="18150" cy="9392"/>
            </a:xfrm>
            <a:custGeom>
              <a:avLst/>
              <a:gdLst/>
              <a:ahLst/>
              <a:cxnLst/>
              <a:rect l="l" t="t" r="r" b="b"/>
              <a:pathLst>
                <a:path w="630" h="326" extrusionOk="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51"/>
            <p:cNvGrpSpPr/>
            <p:nvPr/>
          </p:nvGrpSpPr>
          <p:grpSpPr>
            <a:xfrm>
              <a:off x="7770803" y="2581431"/>
              <a:ext cx="452029" cy="388647"/>
              <a:chOff x="7770803" y="2581431"/>
              <a:chExt cx="452029" cy="388647"/>
            </a:xfrm>
          </p:grpSpPr>
          <p:sp>
            <p:nvSpPr>
              <p:cNvPr id="443" name="Google Shape;443;p51"/>
              <p:cNvSpPr/>
              <p:nvPr/>
            </p:nvSpPr>
            <p:spPr>
              <a:xfrm>
                <a:off x="7885640" y="2647982"/>
                <a:ext cx="50158" cy="146067"/>
              </a:xfrm>
              <a:custGeom>
                <a:avLst/>
                <a:gdLst/>
                <a:ahLst/>
                <a:cxnLst/>
                <a:rect l="l" t="t" r="r" b="b"/>
                <a:pathLst>
                  <a:path w="1741" h="5070" extrusionOk="0">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7931678" y="2730955"/>
                <a:ext cx="27168" cy="92422"/>
              </a:xfrm>
              <a:custGeom>
                <a:avLst/>
                <a:gdLst/>
                <a:ahLst/>
                <a:cxnLst/>
                <a:rect l="l" t="t" r="r" b="b"/>
                <a:pathLst>
                  <a:path w="943" h="3208" extrusionOk="0">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7835453" y="2632540"/>
                <a:ext cx="38231" cy="133765"/>
              </a:xfrm>
              <a:custGeom>
                <a:avLst/>
                <a:gdLst/>
                <a:ahLst/>
                <a:cxnLst/>
                <a:rect l="l" t="t" r="r" b="b"/>
                <a:pathLst>
                  <a:path w="1327" h="4643" extrusionOk="0">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7770803" y="2707907"/>
                <a:ext cx="6021" cy="47652"/>
              </a:xfrm>
              <a:custGeom>
                <a:avLst/>
                <a:gdLst/>
                <a:ahLst/>
                <a:cxnLst/>
                <a:rect l="l" t="t" r="r" b="b"/>
                <a:pathLst>
                  <a:path w="209" h="1654" extrusionOk="0">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7799843" y="2718336"/>
                <a:ext cx="8528" cy="39124"/>
              </a:xfrm>
              <a:custGeom>
                <a:avLst/>
                <a:gdLst/>
                <a:ahLst/>
                <a:cxnLst/>
                <a:rect l="l" t="t" r="r" b="b"/>
                <a:pathLst>
                  <a:path w="296" h="1358" extrusionOk="0">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7960373" y="2771318"/>
                <a:ext cx="76058" cy="82051"/>
              </a:xfrm>
              <a:custGeom>
                <a:avLst/>
                <a:gdLst/>
                <a:ahLst/>
                <a:cxnLst/>
                <a:rect l="l" t="t" r="r" b="b"/>
                <a:pathLst>
                  <a:path w="2640" h="2848" extrusionOk="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7991286" y="2619575"/>
                <a:ext cx="74474" cy="49870"/>
              </a:xfrm>
              <a:custGeom>
                <a:avLst/>
                <a:gdLst/>
                <a:ahLst/>
                <a:cxnLst/>
                <a:rect l="l" t="t" r="r" b="b"/>
                <a:pathLst>
                  <a:path w="2585" h="1731" extrusionOk="0">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7924101" y="2581431"/>
                <a:ext cx="44511" cy="26822"/>
              </a:xfrm>
              <a:custGeom>
                <a:avLst/>
                <a:gdLst/>
                <a:ahLst/>
                <a:cxnLst/>
                <a:rect l="l" t="t" r="r" b="b"/>
                <a:pathLst>
                  <a:path w="1545" h="931" extrusionOk="0">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7995406" y="2672586"/>
                <a:ext cx="227426" cy="297492"/>
              </a:xfrm>
              <a:custGeom>
                <a:avLst/>
                <a:gdLst/>
                <a:ahLst/>
                <a:cxnLst/>
                <a:rect l="l" t="t" r="r" b="b"/>
                <a:pathLst>
                  <a:path w="7894" h="10326" extrusionOk="0">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51"/>
            <p:cNvSpPr/>
            <p:nvPr/>
          </p:nvSpPr>
          <p:spPr>
            <a:xfrm>
              <a:off x="5543559" y="3845354"/>
              <a:ext cx="245115" cy="107087"/>
            </a:xfrm>
            <a:custGeom>
              <a:avLst/>
              <a:gdLst/>
              <a:ahLst/>
              <a:cxnLst/>
              <a:rect l="l" t="t" r="r" b="b"/>
              <a:pathLst>
                <a:path w="8508" h="3717" extrusionOk="0">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5545778" y="3922306"/>
              <a:ext cx="245087" cy="29213"/>
            </a:xfrm>
            <a:custGeom>
              <a:avLst/>
              <a:gdLst/>
              <a:ahLst/>
              <a:cxnLst/>
              <a:rect l="l" t="t" r="r" b="b"/>
              <a:pathLst>
                <a:path w="8507" h="1014" extrusionOk="0">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5939726" y="3846939"/>
              <a:ext cx="232526" cy="106972"/>
            </a:xfrm>
            <a:custGeom>
              <a:avLst/>
              <a:gdLst/>
              <a:ahLst/>
              <a:cxnLst/>
              <a:rect l="l" t="t" r="r" b="b"/>
              <a:pathLst>
                <a:path w="8071" h="3713" extrusionOk="0">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5937882" y="3923890"/>
              <a:ext cx="232468" cy="29213"/>
            </a:xfrm>
            <a:custGeom>
              <a:avLst/>
              <a:gdLst/>
              <a:ahLst/>
              <a:cxnLst/>
              <a:rect l="l" t="t" r="r" b="b"/>
              <a:pathLst>
                <a:path w="8069" h="1014" extrusionOk="0">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5523998" y="2892665"/>
              <a:ext cx="567499" cy="289425"/>
            </a:xfrm>
            <a:custGeom>
              <a:avLst/>
              <a:gdLst/>
              <a:ahLst/>
              <a:cxnLst/>
              <a:rect l="l" t="t" r="r" b="b"/>
              <a:pathLst>
                <a:path w="19698" h="10046" extrusionOk="0">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5505386" y="2965094"/>
              <a:ext cx="287725" cy="920595"/>
            </a:xfrm>
            <a:custGeom>
              <a:avLst/>
              <a:gdLst/>
              <a:ahLst/>
              <a:cxnLst/>
              <a:rect l="l" t="t" r="r" b="b"/>
              <a:pathLst>
                <a:path w="9987" h="31954" extrusionOk="0">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5562805" y="2993673"/>
              <a:ext cx="3198" cy="1613"/>
            </a:xfrm>
            <a:custGeom>
              <a:avLst/>
              <a:gdLst/>
              <a:ahLst/>
              <a:cxnLst/>
              <a:rect l="l" t="t" r="r" b="b"/>
              <a:pathLst>
                <a:path w="111" h="56" extrusionOk="0">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5673204" y="3826426"/>
              <a:ext cx="1585" cy="2247"/>
            </a:xfrm>
            <a:custGeom>
              <a:avLst/>
              <a:gdLst/>
              <a:ahLst/>
              <a:cxnLst/>
              <a:rect l="l" t="t" r="r" b="b"/>
              <a:pathLst>
                <a:path w="55" h="78" extrusionOk="0">
                  <a:moveTo>
                    <a:pt x="1" y="0"/>
                  </a:moveTo>
                  <a:cubicBezTo>
                    <a:pt x="1" y="22"/>
                    <a:pt x="1" y="56"/>
                    <a:pt x="11" y="77"/>
                  </a:cubicBezTo>
                  <a:cubicBezTo>
                    <a:pt x="33" y="34"/>
                    <a:pt x="55" y="12"/>
                    <a:pt x="33" y="0"/>
                  </a:cubicBezTo>
                  <a:close/>
                </a:path>
              </a:pathLst>
            </a:custGeom>
            <a:solidFill>
              <a:srgbClr val="DAE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5564360" y="2970049"/>
              <a:ext cx="169115" cy="912557"/>
            </a:xfrm>
            <a:custGeom>
              <a:avLst/>
              <a:gdLst/>
              <a:ahLst/>
              <a:cxnLst/>
              <a:rect l="l" t="t" r="r" b="b"/>
              <a:pathLst>
                <a:path w="5870" h="31675" extrusionOk="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5849205" y="2951121"/>
              <a:ext cx="245115" cy="923706"/>
            </a:xfrm>
            <a:custGeom>
              <a:avLst/>
              <a:gdLst/>
              <a:ahLst/>
              <a:cxnLst/>
              <a:rect l="l" t="t" r="r" b="b"/>
              <a:pathLst>
                <a:path w="8508" h="32062" extrusionOk="0">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5894321" y="2975379"/>
              <a:ext cx="23682" cy="32210"/>
            </a:xfrm>
            <a:custGeom>
              <a:avLst/>
              <a:gdLst/>
              <a:ahLst/>
              <a:cxnLst/>
              <a:rect l="l" t="t" r="r" b="b"/>
              <a:pathLst>
                <a:path w="822" h="1118" extrusionOk="0">
                  <a:moveTo>
                    <a:pt x="822" y="1"/>
                  </a:moveTo>
                  <a:cubicBezTo>
                    <a:pt x="449" y="297"/>
                    <a:pt x="165" y="680"/>
                    <a:pt x="0" y="1118"/>
                  </a:cubicBezTo>
                  <a:cubicBezTo>
                    <a:pt x="209" y="669"/>
                    <a:pt x="482" y="297"/>
                    <a:pt x="822" y="1"/>
                  </a:cubicBez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5890518" y="2951121"/>
              <a:ext cx="185508" cy="70671"/>
            </a:xfrm>
            <a:custGeom>
              <a:avLst/>
              <a:gdLst/>
              <a:ahLst/>
              <a:cxnLst/>
              <a:rect l="l" t="t" r="r" b="b"/>
              <a:pathLst>
                <a:path w="6439" h="2453" extrusionOk="0">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5610485" y="3571659"/>
              <a:ext cx="110371" cy="107807"/>
            </a:xfrm>
            <a:custGeom>
              <a:avLst/>
              <a:gdLst/>
              <a:ahLst/>
              <a:cxnLst/>
              <a:rect l="l" t="t" r="r" b="b"/>
              <a:pathLst>
                <a:path w="3831" h="3742" extrusionOk="0">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5939121" y="3533630"/>
              <a:ext cx="118582" cy="102045"/>
            </a:xfrm>
            <a:custGeom>
              <a:avLst/>
              <a:gdLst/>
              <a:ahLst/>
              <a:cxnLst/>
              <a:rect l="l" t="t" r="r" b="b"/>
              <a:pathLst>
                <a:path w="4116" h="3542" extrusionOk="0">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5692133" y="3606894"/>
              <a:ext cx="72255" cy="28954"/>
            </a:xfrm>
            <a:custGeom>
              <a:avLst/>
              <a:gdLst/>
              <a:ahLst/>
              <a:cxnLst/>
              <a:rect l="l" t="t" r="r" b="b"/>
              <a:pathLst>
                <a:path w="2508" h="1005" extrusionOk="0">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5665080" y="3452645"/>
              <a:ext cx="84500" cy="53010"/>
            </a:xfrm>
            <a:custGeom>
              <a:avLst/>
              <a:gdLst/>
              <a:ahLst/>
              <a:cxnLst/>
              <a:rect l="l" t="t" r="r" b="b"/>
              <a:pathLst>
                <a:path w="2933" h="1840" extrusionOk="0">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6002186" y="3375867"/>
              <a:ext cx="84500" cy="52636"/>
            </a:xfrm>
            <a:custGeom>
              <a:avLst/>
              <a:gdLst/>
              <a:ahLst/>
              <a:cxnLst/>
              <a:rect l="l" t="t" r="r" b="b"/>
              <a:pathLst>
                <a:path w="2933" h="1827" extrusionOk="0">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5631257" y="3717928"/>
              <a:ext cx="122097" cy="43705"/>
            </a:xfrm>
            <a:custGeom>
              <a:avLst/>
              <a:gdLst/>
              <a:ahLst/>
              <a:cxnLst/>
              <a:rect l="l" t="t" r="r" b="b"/>
              <a:pathLst>
                <a:path w="4238" h="1517" extrusionOk="0">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5928375" y="3706461"/>
              <a:ext cx="131143" cy="70469"/>
            </a:xfrm>
            <a:custGeom>
              <a:avLst/>
              <a:gdLst/>
              <a:ahLst/>
              <a:cxnLst/>
              <a:rect l="l" t="t" r="r" b="b"/>
              <a:pathLst>
                <a:path w="4552" h="2446" extrusionOk="0">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5914863" y="3784680"/>
              <a:ext cx="128982" cy="43388"/>
            </a:xfrm>
            <a:custGeom>
              <a:avLst/>
              <a:gdLst/>
              <a:ahLst/>
              <a:cxnLst/>
              <a:rect l="l" t="t" r="r" b="b"/>
              <a:pathLst>
                <a:path w="4477" h="1506" extrusionOk="0">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5713942" y="3719800"/>
              <a:ext cx="42869" cy="11294"/>
            </a:xfrm>
            <a:custGeom>
              <a:avLst/>
              <a:gdLst/>
              <a:ahLst/>
              <a:cxnLst/>
              <a:rect l="l" t="t" r="r" b="b"/>
              <a:pathLst>
                <a:path w="1488" h="392" extrusionOk="0">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5932840" y="3710034"/>
              <a:ext cx="45405" cy="12964"/>
            </a:xfrm>
            <a:custGeom>
              <a:avLst/>
              <a:gdLst/>
              <a:ahLst/>
              <a:cxnLst/>
              <a:rect l="l" t="t" r="r" b="b"/>
              <a:pathLst>
                <a:path w="1576" h="450" extrusionOk="0">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5654910" y="3815392"/>
              <a:ext cx="120512" cy="11207"/>
            </a:xfrm>
            <a:custGeom>
              <a:avLst/>
              <a:gdLst/>
              <a:ahLst/>
              <a:cxnLst/>
              <a:rect l="l" t="t" r="r" b="b"/>
              <a:pathLst>
                <a:path w="4183" h="389" extrusionOk="0">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5701582" y="3850079"/>
              <a:ext cx="58398" cy="9939"/>
            </a:xfrm>
            <a:custGeom>
              <a:avLst/>
              <a:gdLst/>
              <a:ahLst/>
              <a:cxnLst/>
              <a:rect l="l" t="t" r="r" b="b"/>
              <a:pathLst>
                <a:path w="2027" h="345" extrusionOk="0">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5981068" y="3846622"/>
              <a:ext cx="54912" cy="8211"/>
            </a:xfrm>
            <a:custGeom>
              <a:avLst/>
              <a:gdLst/>
              <a:ahLst/>
              <a:cxnLst/>
              <a:rect l="l" t="t" r="r" b="b"/>
              <a:pathLst>
                <a:path w="1906" h="285" extrusionOk="0">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5613280" y="3443829"/>
              <a:ext cx="57101" cy="14290"/>
            </a:xfrm>
            <a:custGeom>
              <a:avLst/>
              <a:gdLst/>
              <a:ahLst/>
              <a:cxnLst/>
              <a:rect l="l" t="t" r="r" b="b"/>
              <a:pathLst>
                <a:path w="1982" h="496" extrusionOk="0">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5928087" y="3470623"/>
              <a:ext cx="57101" cy="14290"/>
            </a:xfrm>
            <a:custGeom>
              <a:avLst/>
              <a:gdLst/>
              <a:ahLst/>
              <a:cxnLst/>
              <a:rect l="l" t="t" r="r" b="b"/>
              <a:pathLst>
                <a:path w="1982" h="496" extrusionOk="0">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5440420" y="2299410"/>
              <a:ext cx="671273" cy="701869"/>
            </a:xfrm>
            <a:custGeom>
              <a:avLst/>
              <a:gdLst/>
              <a:ahLst/>
              <a:cxnLst/>
              <a:rect l="l" t="t" r="r" b="b"/>
              <a:pathLst>
                <a:path w="23300" h="24362" extrusionOk="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5624948" y="2306036"/>
              <a:ext cx="87410" cy="12014"/>
            </a:xfrm>
            <a:custGeom>
              <a:avLst/>
              <a:gdLst/>
              <a:ahLst/>
              <a:cxnLst/>
              <a:rect l="l" t="t" r="r" b="b"/>
              <a:pathLst>
                <a:path w="3034" h="417" extrusionOk="0">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5631574" y="2314247"/>
              <a:ext cx="663" cy="1296"/>
            </a:xfrm>
            <a:custGeom>
              <a:avLst/>
              <a:gdLst/>
              <a:ahLst/>
              <a:cxnLst/>
              <a:rect l="l" t="t" r="r" b="b"/>
              <a:pathLst>
                <a:path w="23" h="45" extrusionOk="0">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5696858" y="2306036"/>
              <a:ext cx="663" cy="663"/>
            </a:xfrm>
            <a:custGeom>
              <a:avLst/>
              <a:gdLst/>
              <a:ahLst/>
              <a:cxnLst/>
              <a:rect l="l" t="t" r="r" b="b"/>
              <a:pathLst>
                <a:path w="23" h="23" extrusionOk="0">
                  <a:moveTo>
                    <a:pt x="0" y="1"/>
                  </a:moveTo>
                  <a:cubicBezTo>
                    <a:pt x="12" y="1"/>
                    <a:pt x="12" y="12"/>
                    <a:pt x="12" y="23"/>
                  </a:cubicBezTo>
                  <a:lnTo>
                    <a:pt x="22" y="23"/>
                  </a:lnTo>
                  <a:lnTo>
                    <a:pt x="22" y="1"/>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5535666" y="2509521"/>
              <a:ext cx="70988" cy="107893"/>
            </a:xfrm>
            <a:custGeom>
              <a:avLst/>
              <a:gdLst/>
              <a:ahLst/>
              <a:cxnLst/>
              <a:rect l="l" t="t" r="r" b="b"/>
              <a:pathLst>
                <a:path w="2464" h="3745" extrusionOk="0">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5538835" y="2571318"/>
              <a:ext cx="50504" cy="31259"/>
            </a:xfrm>
            <a:custGeom>
              <a:avLst/>
              <a:gdLst/>
              <a:ahLst/>
              <a:cxnLst/>
              <a:rect l="l" t="t" r="r" b="b"/>
              <a:pathLst>
                <a:path w="1753" h="1085" extrusionOk="0">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5605386" y="2539455"/>
              <a:ext cx="29" cy="7923"/>
            </a:xfrm>
            <a:custGeom>
              <a:avLst/>
              <a:gdLst/>
              <a:ahLst/>
              <a:cxnLst/>
              <a:rect l="l" t="t" r="r" b="b"/>
              <a:pathLst>
                <a:path w="1" h="275" extrusionOk="0">
                  <a:moveTo>
                    <a:pt x="0" y="1"/>
                  </a:moveTo>
                  <a:lnTo>
                    <a:pt x="0" y="220"/>
                  </a:lnTo>
                  <a:lnTo>
                    <a:pt x="0" y="275"/>
                  </a:ln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6087982" y="2548933"/>
              <a:ext cx="23711" cy="12648"/>
            </a:xfrm>
            <a:custGeom>
              <a:avLst/>
              <a:gdLst/>
              <a:ahLst/>
              <a:cxnLst/>
              <a:rect l="l" t="t" r="r" b="b"/>
              <a:pathLst>
                <a:path w="823" h="439" extrusionOk="0">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5605703" y="2554292"/>
              <a:ext cx="951" cy="20225"/>
            </a:xfrm>
            <a:custGeom>
              <a:avLst/>
              <a:gdLst/>
              <a:ahLst/>
              <a:cxnLst/>
              <a:rect l="l" t="t" r="r" b="b"/>
              <a:pathLst>
                <a:path w="33" h="702" extrusionOk="0">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5606336" y="2567227"/>
              <a:ext cx="29" cy="346"/>
            </a:xfrm>
            <a:custGeom>
              <a:avLst/>
              <a:gdLst/>
              <a:ahLst/>
              <a:cxnLst/>
              <a:rect l="l" t="t" r="r" b="b"/>
              <a:pathLst>
                <a:path w="1" h="12" extrusionOk="0">
                  <a:moveTo>
                    <a:pt x="0" y="0"/>
                  </a:moveTo>
                  <a:lnTo>
                    <a:pt x="0" y="0"/>
                  </a:lnTo>
                  <a:lnTo>
                    <a:pt x="0" y="12"/>
                  </a:lnTo>
                  <a:lnTo>
                    <a:pt x="0" y="12"/>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5596887" y="2574488"/>
              <a:ext cx="13570" cy="206308"/>
            </a:xfrm>
            <a:custGeom>
              <a:avLst/>
              <a:gdLst/>
              <a:ahLst/>
              <a:cxnLst/>
              <a:rect l="l" t="t" r="r" b="b"/>
              <a:pathLst>
                <a:path w="471" h="7161" extrusionOk="0">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5604435" y="2620209"/>
              <a:ext cx="4466" cy="980"/>
            </a:xfrm>
            <a:custGeom>
              <a:avLst/>
              <a:gdLst/>
              <a:ahLst/>
              <a:cxnLst/>
              <a:rect l="l" t="t" r="r" b="b"/>
              <a:pathLst>
                <a:path w="155" h="34" extrusionOk="0">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5600949" y="2691831"/>
              <a:ext cx="4782" cy="2218"/>
            </a:xfrm>
            <a:custGeom>
              <a:avLst/>
              <a:gdLst/>
              <a:ahLst/>
              <a:cxnLst/>
              <a:rect l="l" t="t" r="r" b="b"/>
              <a:pathLst>
                <a:path w="166" h="77" extrusionOk="0">
                  <a:moveTo>
                    <a:pt x="166" y="0"/>
                  </a:moveTo>
                  <a:lnTo>
                    <a:pt x="1" y="66"/>
                  </a:lnTo>
                  <a:lnTo>
                    <a:pt x="1" y="77"/>
                  </a:lnTo>
                  <a:cubicBezTo>
                    <a:pt x="56" y="55"/>
                    <a:pt x="110" y="44"/>
                    <a:pt x="166" y="22"/>
                  </a:cubicBezTo>
                  <a:lnTo>
                    <a:pt x="166" y="0"/>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5593084" y="2793069"/>
              <a:ext cx="4120" cy="21175"/>
            </a:xfrm>
            <a:custGeom>
              <a:avLst/>
              <a:gdLst/>
              <a:ahLst/>
              <a:cxnLst/>
              <a:rect l="l" t="t" r="r" b="b"/>
              <a:pathLst>
                <a:path w="143" h="735" extrusionOk="0">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5590577" y="2833778"/>
              <a:ext cx="7894" cy="22731"/>
            </a:xfrm>
            <a:custGeom>
              <a:avLst/>
              <a:gdLst/>
              <a:ahLst/>
              <a:cxnLst/>
              <a:rect l="l" t="t" r="r" b="b"/>
              <a:pathLst>
                <a:path w="274" h="789" extrusionOk="0">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5987061" y="2844495"/>
              <a:ext cx="2535" cy="20513"/>
            </a:xfrm>
            <a:custGeom>
              <a:avLst/>
              <a:gdLst/>
              <a:ahLst/>
              <a:cxnLst/>
              <a:rect l="l" t="t" r="r" b="b"/>
              <a:pathLst>
                <a:path w="88" h="712" extrusionOk="0">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5534427" y="2912314"/>
              <a:ext cx="468422" cy="90867"/>
            </a:xfrm>
            <a:custGeom>
              <a:avLst/>
              <a:gdLst/>
              <a:ahLst/>
              <a:cxnLst/>
              <a:rect l="l" t="t" r="r" b="b"/>
              <a:pathLst>
                <a:path w="16259" h="3154" extrusionOk="0">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5480466" y="2301311"/>
              <a:ext cx="629959" cy="699334"/>
            </a:xfrm>
            <a:custGeom>
              <a:avLst/>
              <a:gdLst/>
              <a:ahLst/>
              <a:cxnLst/>
              <a:rect l="l" t="t" r="r" b="b"/>
              <a:pathLst>
                <a:path w="21866" h="24274" extrusionOk="0">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5607921" y="2751554"/>
              <a:ext cx="52377" cy="43129"/>
            </a:xfrm>
            <a:custGeom>
              <a:avLst/>
              <a:gdLst/>
              <a:ahLst/>
              <a:cxnLst/>
              <a:rect l="l" t="t" r="r" b="b"/>
              <a:pathLst>
                <a:path w="1818" h="1497" extrusionOk="0">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593084" y="2795028"/>
              <a:ext cx="3486" cy="12273"/>
            </a:xfrm>
            <a:custGeom>
              <a:avLst/>
              <a:gdLst/>
              <a:ahLst/>
              <a:cxnLst/>
              <a:rect l="l" t="t" r="r" b="b"/>
              <a:pathLst>
                <a:path w="121" h="426" extrusionOk="0">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5596253" y="2806955"/>
              <a:ext cx="177585" cy="48602"/>
            </a:xfrm>
            <a:custGeom>
              <a:avLst/>
              <a:gdLst/>
              <a:ahLst/>
              <a:cxnLst/>
              <a:rect l="l" t="t" r="r" b="b"/>
              <a:pathLst>
                <a:path w="6164" h="1687" extrusionOk="0">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594640" y="2803498"/>
              <a:ext cx="1008" cy="2535"/>
            </a:xfrm>
            <a:custGeom>
              <a:avLst/>
              <a:gdLst/>
              <a:ahLst/>
              <a:cxnLst/>
              <a:rect l="l" t="t" r="r" b="b"/>
              <a:pathLst>
                <a:path w="35" h="88" extrusionOk="0">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5970985" y="2769733"/>
              <a:ext cx="3486" cy="28407"/>
            </a:xfrm>
            <a:custGeom>
              <a:avLst/>
              <a:gdLst/>
              <a:ahLst/>
              <a:cxnLst/>
              <a:rect l="l" t="t" r="r" b="b"/>
              <a:pathLst>
                <a:path w="121" h="986" extrusionOk="0">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5724313" y="2797823"/>
              <a:ext cx="246700" cy="82339"/>
            </a:xfrm>
            <a:custGeom>
              <a:avLst/>
              <a:gdLst/>
              <a:ahLst/>
              <a:cxnLst/>
              <a:rect l="l" t="t" r="r" b="b"/>
              <a:pathLst>
                <a:path w="8563" h="2858" extrusionOk="0">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5988011" y="2830292"/>
              <a:ext cx="4437" cy="27139"/>
            </a:xfrm>
            <a:custGeom>
              <a:avLst/>
              <a:gdLst/>
              <a:ahLst/>
              <a:cxnLst/>
              <a:rect l="l" t="t" r="r" b="b"/>
              <a:pathLst>
                <a:path w="154" h="942" extrusionOk="0">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1"/>
            <p:cNvSpPr/>
            <p:nvPr/>
          </p:nvSpPr>
          <p:spPr>
            <a:xfrm>
              <a:off x="5987666" y="2856797"/>
              <a:ext cx="663" cy="1613"/>
            </a:xfrm>
            <a:custGeom>
              <a:avLst/>
              <a:gdLst/>
              <a:ahLst/>
              <a:cxnLst/>
              <a:rect l="l" t="t" r="r" b="b"/>
              <a:pathLst>
                <a:path w="23" h="56" extrusionOk="0">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1"/>
            <p:cNvSpPr/>
            <p:nvPr/>
          </p:nvSpPr>
          <p:spPr>
            <a:xfrm>
              <a:off x="5593084" y="2846396"/>
              <a:ext cx="29" cy="317"/>
            </a:xfrm>
            <a:custGeom>
              <a:avLst/>
              <a:gdLst/>
              <a:ahLst/>
              <a:cxnLst/>
              <a:rect l="l" t="t" r="r" b="b"/>
              <a:pathLst>
                <a:path w="1" h="11" extrusionOk="0">
                  <a:moveTo>
                    <a:pt x="1" y="0"/>
                  </a:moveTo>
                  <a:lnTo>
                    <a:pt x="1" y="11"/>
                  </a:lnTo>
                  <a:lnTo>
                    <a:pt x="1" y="11"/>
                  </a:lnTo>
                  <a:close/>
                </a:path>
              </a:pathLst>
            </a:custGeom>
            <a:solidFill>
              <a:srgbClr val="72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5605069" y="2520238"/>
              <a:ext cx="663" cy="34082"/>
            </a:xfrm>
            <a:custGeom>
              <a:avLst/>
              <a:gdLst/>
              <a:ahLst/>
              <a:cxnLst/>
              <a:rect l="l" t="t" r="r" b="b"/>
              <a:pathLst>
                <a:path w="23" h="1183" extrusionOk="0">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5606970" y="2566277"/>
              <a:ext cx="3169" cy="20542"/>
            </a:xfrm>
            <a:custGeom>
              <a:avLst/>
              <a:gdLst/>
              <a:ahLst/>
              <a:cxnLst/>
              <a:rect l="l" t="t" r="r" b="b"/>
              <a:pathLst>
                <a:path w="110" h="713" extrusionOk="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605069" y="2518020"/>
              <a:ext cx="663" cy="37885"/>
            </a:xfrm>
            <a:custGeom>
              <a:avLst/>
              <a:gdLst/>
              <a:ahLst/>
              <a:cxnLst/>
              <a:rect l="l" t="t" r="r" b="b"/>
              <a:pathLst>
                <a:path w="23" h="1315" extrusionOk="0">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1"/>
            <p:cNvSpPr/>
            <p:nvPr/>
          </p:nvSpPr>
          <p:spPr>
            <a:xfrm>
              <a:off x="5618005" y="2318367"/>
              <a:ext cx="980" cy="1901"/>
            </a:xfrm>
            <a:custGeom>
              <a:avLst/>
              <a:gdLst/>
              <a:ahLst/>
              <a:cxnLst/>
              <a:rect l="l" t="t" r="r" b="b"/>
              <a:pathLst>
                <a:path w="34" h="66" extrusionOk="0">
                  <a:moveTo>
                    <a:pt x="0" y="0"/>
                  </a:moveTo>
                  <a:lnTo>
                    <a:pt x="33" y="66"/>
                  </a:lnTo>
                  <a:lnTo>
                    <a:pt x="33" y="66"/>
                  </a:ln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5629673" y="2403183"/>
              <a:ext cx="1585" cy="11092"/>
            </a:xfrm>
            <a:custGeom>
              <a:avLst/>
              <a:gdLst/>
              <a:ahLst/>
              <a:cxnLst/>
              <a:rect l="l" t="t" r="r" b="b"/>
              <a:pathLst>
                <a:path w="55" h="385" extrusionOk="0">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5699998" y="2430005"/>
              <a:ext cx="15183" cy="1613"/>
            </a:xfrm>
            <a:custGeom>
              <a:avLst/>
              <a:gdLst/>
              <a:ahLst/>
              <a:cxnLst/>
              <a:rect l="l" t="t" r="r" b="b"/>
              <a:pathLst>
                <a:path w="527" h="56" extrusionOk="0">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1"/>
            <p:cNvSpPr/>
            <p:nvPr/>
          </p:nvSpPr>
          <p:spPr>
            <a:xfrm>
              <a:off x="5687379" y="2672903"/>
              <a:ext cx="19937" cy="11063"/>
            </a:xfrm>
            <a:custGeom>
              <a:avLst/>
              <a:gdLst/>
              <a:ahLst/>
              <a:cxnLst/>
              <a:rect l="l" t="t" r="r" b="b"/>
              <a:pathLst>
                <a:path w="692" h="384" extrusionOk="0">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1"/>
            <p:cNvSpPr/>
            <p:nvPr/>
          </p:nvSpPr>
          <p:spPr>
            <a:xfrm>
              <a:off x="5554277" y="1825341"/>
              <a:ext cx="395273" cy="539438"/>
            </a:xfrm>
            <a:custGeom>
              <a:avLst/>
              <a:gdLst/>
              <a:ahLst/>
              <a:cxnLst/>
              <a:rect l="l" t="t" r="r" b="b"/>
              <a:pathLst>
                <a:path w="13720" h="18724" extrusionOk="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a:off x="5615786" y="1825312"/>
              <a:ext cx="289598" cy="154940"/>
            </a:xfrm>
            <a:custGeom>
              <a:avLst/>
              <a:gdLst/>
              <a:ahLst/>
              <a:cxnLst/>
              <a:rect l="l" t="t" r="r" b="b"/>
              <a:pathLst>
                <a:path w="10052" h="5378" extrusionOk="0">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1"/>
            <p:cNvSpPr/>
            <p:nvPr/>
          </p:nvSpPr>
          <p:spPr>
            <a:xfrm>
              <a:off x="5583922" y="1825312"/>
              <a:ext cx="363409" cy="329990"/>
            </a:xfrm>
            <a:custGeom>
              <a:avLst/>
              <a:gdLst/>
              <a:ahLst/>
              <a:cxnLst/>
              <a:rect l="l" t="t" r="r" b="b"/>
              <a:pathLst>
                <a:path w="12614" h="11454" extrusionOk="0">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1"/>
            <p:cNvSpPr/>
            <p:nvPr/>
          </p:nvSpPr>
          <p:spPr>
            <a:xfrm>
              <a:off x="5705673" y="2303846"/>
              <a:ext cx="92134" cy="60904"/>
            </a:xfrm>
            <a:custGeom>
              <a:avLst/>
              <a:gdLst/>
              <a:ahLst/>
              <a:cxnLst/>
              <a:rect l="l" t="t" r="r" b="b"/>
              <a:pathLst>
                <a:path w="3198" h="2114" extrusionOk="0">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1"/>
            <p:cNvSpPr/>
            <p:nvPr/>
          </p:nvSpPr>
          <p:spPr>
            <a:xfrm>
              <a:off x="5615469" y="2022142"/>
              <a:ext cx="290549" cy="230019"/>
            </a:xfrm>
            <a:custGeom>
              <a:avLst/>
              <a:gdLst/>
              <a:ahLst/>
              <a:cxnLst/>
              <a:rect l="l" t="t" r="r" b="b"/>
              <a:pathLst>
                <a:path w="10085" h="7984" extrusionOk="0">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1"/>
            <p:cNvSpPr/>
            <p:nvPr/>
          </p:nvSpPr>
          <p:spPr>
            <a:xfrm>
              <a:off x="5581099" y="2031304"/>
              <a:ext cx="9162" cy="17689"/>
            </a:xfrm>
            <a:custGeom>
              <a:avLst/>
              <a:gdLst/>
              <a:ahLst/>
              <a:cxnLst/>
              <a:rect l="l" t="t" r="r" b="b"/>
              <a:pathLst>
                <a:path w="318" h="614" extrusionOk="0">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1"/>
            <p:cNvSpPr/>
            <p:nvPr/>
          </p:nvSpPr>
          <p:spPr>
            <a:xfrm>
              <a:off x="5590577" y="2031304"/>
              <a:ext cx="24921" cy="67531"/>
            </a:xfrm>
            <a:custGeom>
              <a:avLst/>
              <a:gdLst/>
              <a:ahLst/>
              <a:cxnLst/>
              <a:rect l="l" t="t" r="r" b="b"/>
              <a:pathLst>
                <a:path w="865" h="2344" extrusionOk="0">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1"/>
            <p:cNvSpPr/>
            <p:nvPr/>
          </p:nvSpPr>
          <p:spPr>
            <a:xfrm>
              <a:off x="5911665" y="2015228"/>
              <a:ext cx="18957" cy="62460"/>
            </a:xfrm>
            <a:custGeom>
              <a:avLst/>
              <a:gdLst/>
              <a:ahLst/>
              <a:cxnLst/>
              <a:rect l="l" t="t" r="r" b="b"/>
              <a:pathLst>
                <a:path w="658" h="2168" extrusionOk="0">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1"/>
            <p:cNvSpPr/>
            <p:nvPr/>
          </p:nvSpPr>
          <p:spPr>
            <a:xfrm>
              <a:off x="5746699" y="1999152"/>
              <a:ext cx="19908" cy="63411"/>
            </a:xfrm>
            <a:custGeom>
              <a:avLst/>
              <a:gdLst/>
              <a:ahLst/>
              <a:cxnLst/>
              <a:rect l="l" t="t" r="r" b="b"/>
              <a:pathLst>
                <a:path w="691" h="2201" extrusionOk="0">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1"/>
            <p:cNvSpPr/>
            <p:nvPr/>
          </p:nvSpPr>
          <p:spPr>
            <a:xfrm>
              <a:off x="5733504" y="2080915"/>
              <a:ext cx="12907" cy="42840"/>
            </a:xfrm>
            <a:custGeom>
              <a:avLst/>
              <a:gdLst/>
              <a:ahLst/>
              <a:cxnLst/>
              <a:rect l="l" t="t" r="r" b="b"/>
              <a:pathLst>
                <a:path w="448" h="1487" extrusionOk="0">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1"/>
            <p:cNvSpPr/>
            <p:nvPr/>
          </p:nvSpPr>
          <p:spPr>
            <a:xfrm>
              <a:off x="5800631" y="2073971"/>
              <a:ext cx="18640" cy="81331"/>
            </a:xfrm>
            <a:custGeom>
              <a:avLst/>
              <a:gdLst/>
              <a:ahLst/>
              <a:cxnLst/>
              <a:rect l="l" t="t" r="r" b="b"/>
              <a:pathLst>
                <a:path w="647" h="2823" extrusionOk="0">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1"/>
            <p:cNvSpPr/>
            <p:nvPr/>
          </p:nvSpPr>
          <p:spPr>
            <a:xfrm>
              <a:off x="5745431" y="2108976"/>
              <a:ext cx="55863" cy="22040"/>
            </a:xfrm>
            <a:custGeom>
              <a:avLst/>
              <a:gdLst/>
              <a:ahLst/>
              <a:cxnLst/>
              <a:rect l="l" t="t" r="r" b="b"/>
              <a:pathLst>
                <a:path w="1939" h="765" extrusionOk="0">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1"/>
            <p:cNvSpPr/>
            <p:nvPr/>
          </p:nvSpPr>
          <p:spPr>
            <a:xfrm>
              <a:off x="5800631" y="2110157"/>
              <a:ext cx="346" cy="1296"/>
            </a:xfrm>
            <a:custGeom>
              <a:avLst/>
              <a:gdLst/>
              <a:ahLst/>
              <a:cxnLst/>
              <a:rect l="l" t="t" r="r" b="b"/>
              <a:pathLst>
                <a:path w="12" h="45" extrusionOk="0">
                  <a:moveTo>
                    <a:pt x="11" y="1"/>
                  </a:moveTo>
                  <a:cubicBezTo>
                    <a:pt x="11" y="12"/>
                    <a:pt x="1" y="23"/>
                    <a:pt x="1" y="45"/>
                  </a:cubicBezTo>
                  <a:cubicBezTo>
                    <a:pt x="1" y="33"/>
                    <a:pt x="11" y="23"/>
                    <a:pt x="11" y="12"/>
                  </a:cubicBezTo>
                  <a:lnTo>
                    <a:pt x="11" y="1"/>
                  </a:lnTo>
                  <a:close/>
                </a:path>
              </a:pathLst>
            </a:custGeom>
            <a:solidFill>
              <a:srgbClr val="25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1"/>
            <p:cNvSpPr/>
            <p:nvPr/>
          </p:nvSpPr>
          <p:spPr>
            <a:xfrm>
              <a:off x="5644481" y="1945853"/>
              <a:ext cx="65024" cy="46038"/>
            </a:xfrm>
            <a:custGeom>
              <a:avLst/>
              <a:gdLst/>
              <a:ahLst/>
              <a:cxnLst/>
              <a:rect l="l" t="t" r="r" b="b"/>
              <a:pathLst>
                <a:path w="2257" h="1598" extrusionOk="0">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1"/>
            <p:cNvSpPr/>
            <p:nvPr/>
          </p:nvSpPr>
          <p:spPr>
            <a:xfrm>
              <a:off x="5809476" y="1941906"/>
              <a:ext cx="66897" cy="38980"/>
            </a:xfrm>
            <a:custGeom>
              <a:avLst/>
              <a:gdLst/>
              <a:ahLst/>
              <a:cxnLst/>
              <a:rect l="l" t="t" r="r" b="b"/>
              <a:pathLst>
                <a:path w="2322" h="1353" extrusionOk="0">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1"/>
            <p:cNvSpPr/>
            <p:nvPr/>
          </p:nvSpPr>
          <p:spPr>
            <a:xfrm>
              <a:off x="5681703" y="2013960"/>
              <a:ext cx="19101" cy="33160"/>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1"/>
            <p:cNvSpPr/>
            <p:nvPr/>
          </p:nvSpPr>
          <p:spPr>
            <a:xfrm>
              <a:off x="5826503" y="2007853"/>
              <a:ext cx="19072" cy="32959"/>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1"/>
            <p:cNvSpPr/>
            <p:nvPr/>
          </p:nvSpPr>
          <p:spPr>
            <a:xfrm>
              <a:off x="5564072" y="1732314"/>
              <a:ext cx="422067" cy="327426"/>
            </a:xfrm>
            <a:custGeom>
              <a:avLst/>
              <a:gdLst/>
              <a:ahLst/>
              <a:cxnLst/>
              <a:rect l="l" t="t" r="r" b="b"/>
              <a:pathLst>
                <a:path w="14650" h="11365" extrusionOk="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a:off x="5309824" y="2509175"/>
              <a:ext cx="394956" cy="662428"/>
            </a:xfrm>
            <a:custGeom>
              <a:avLst/>
              <a:gdLst/>
              <a:ahLst/>
              <a:cxnLst/>
              <a:rect l="l" t="t" r="r" b="b"/>
              <a:pathLst>
                <a:path w="13709" h="22993" extrusionOk="0">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5443272" y="2509233"/>
              <a:ext cx="49207" cy="60530"/>
            </a:xfrm>
            <a:custGeom>
              <a:avLst/>
              <a:gdLst/>
              <a:ahLst/>
              <a:cxnLst/>
              <a:rect l="l" t="t" r="r" b="b"/>
              <a:pathLst>
                <a:path w="1708" h="2101" extrusionOk="0">
                  <a:moveTo>
                    <a:pt x="1" y="0"/>
                  </a:moveTo>
                  <a:cubicBezTo>
                    <a:pt x="438" y="799"/>
                    <a:pt x="1019" y="1521"/>
                    <a:pt x="1708" y="2101"/>
                  </a:cubicBezTo>
                  <a:cubicBezTo>
                    <a:pt x="1019" y="1510"/>
                    <a:pt x="438" y="7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a:off x="5580465" y="3013869"/>
              <a:ext cx="6338" cy="62806"/>
            </a:xfrm>
            <a:custGeom>
              <a:avLst/>
              <a:gdLst/>
              <a:ahLst/>
              <a:cxnLst/>
              <a:rect l="l" t="t" r="r" b="b"/>
              <a:pathLst>
                <a:path w="220" h="2180" extrusionOk="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a:off x="5585507" y="3064027"/>
              <a:ext cx="11697" cy="60904"/>
            </a:xfrm>
            <a:custGeom>
              <a:avLst/>
              <a:gdLst/>
              <a:ahLst/>
              <a:cxnLst/>
              <a:rect l="l" t="t" r="r" b="b"/>
              <a:pathLst>
                <a:path w="406" h="2114" extrusionOk="0">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5492451" y="2569734"/>
              <a:ext cx="25900" cy="18957"/>
            </a:xfrm>
            <a:custGeom>
              <a:avLst/>
              <a:gdLst/>
              <a:ahLst/>
              <a:cxnLst/>
              <a:rect l="l" t="t" r="r" b="b"/>
              <a:pathLst>
                <a:path w="899" h="658" extrusionOk="0">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a:off x="5310141" y="2509175"/>
              <a:ext cx="300632" cy="629009"/>
            </a:xfrm>
            <a:custGeom>
              <a:avLst/>
              <a:gdLst/>
              <a:ahLst/>
              <a:cxnLst/>
              <a:rect l="l" t="t" r="r" b="b"/>
              <a:pathLst>
                <a:path w="10435" h="21833" extrusionOk="0">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a:off x="5435666" y="2671318"/>
              <a:ext cx="86805" cy="100316"/>
            </a:xfrm>
            <a:custGeom>
              <a:avLst/>
              <a:gdLst/>
              <a:ahLst/>
              <a:cxnLst/>
              <a:rect l="l" t="t" r="r" b="b"/>
              <a:pathLst>
                <a:path w="3013" h="3482" extrusionOk="0">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1"/>
            <p:cNvSpPr/>
            <p:nvPr/>
          </p:nvSpPr>
          <p:spPr>
            <a:xfrm>
              <a:off x="5363756" y="2650200"/>
              <a:ext cx="72284" cy="21147"/>
            </a:xfrm>
            <a:custGeom>
              <a:avLst/>
              <a:gdLst/>
              <a:ahLst/>
              <a:cxnLst/>
              <a:rect l="l" t="t" r="r" b="b"/>
              <a:pathLst>
                <a:path w="2509" h="734" extrusionOk="0">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p:nvPr/>
          </p:nvSpPr>
          <p:spPr>
            <a:xfrm>
              <a:off x="5686457" y="3081371"/>
              <a:ext cx="1296" cy="15788"/>
            </a:xfrm>
            <a:custGeom>
              <a:avLst/>
              <a:gdLst/>
              <a:ahLst/>
              <a:cxnLst/>
              <a:rect l="l" t="t" r="r" b="b"/>
              <a:pathLst>
                <a:path w="45" h="548" extrusionOk="0">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1"/>
            <p:cNvSpPr/>
            <p:nvPr/>
          </p:nvSpPr>
          <p:spPr>
            <a:xfrm>
              <a:off x="5679197" y="3005658"/>
              <a:ext cx="7289" cy="77326"/>
            </a:xfrm>
            <a:custGeom>
              <a:avLst/>
              <a:gdLst/>
              <a:ahLst/>
              <a:cxnLst/>
              <a:rect l="l" t="t" r="r" b="b"/>
              <a:pathLst>
                <a:path w="253" h="2684" extrusionOk="0">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1"/>
            <p:cNvSpPr/>
            <p:nvPr/>
          </p:nvSpPr>
          <p:spPr>
            <a:xfrm>
              <a:off x="5698125" y="2106325"/>
              <a:ext cx="34399" cy="37338"/>
            </a:xfrm>
            <a:custGeom>
              <a:avLst/>
              <a:gdLst/>
              <a:ahLst/>
              <a:cxnLst/>
              <a:rect l="l" t="t" r="r" b="b"/>
              <a:pathLst>
                <a:path w="1194" h="1296" extrusionOk="0">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1"/>
            <p:cNvSpPr/>
            <p:nvPr/>
          </p:nvSpPr>
          <p:spPr>
            <a:xfrm>
              <a:off x="5726820" y="2149021"/>
              <a:ext cx="40420" cy="41227"/>
            </a:xfrm>
            <a:custGeom>
              <a:avLst/>
              <a:gdLst/>
              <a:ahLst/>
              <a:cxnLst/>
              <a:rect l="l" t="t" r="r" b="b"/>
              <a:pathLst>
                <a:path w="1403" h="1431" extrusionOk="0">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5745114" y="2131563"/>
              <a:ext cx="36934" cy="36560"/>
            </a:xfrm>
            <a:custGeom>
              <a:avLst/>
              <a:gdLst/>
              <a:ahLst/>
              <a:cxnLst/>
              <a:rect l="l" t="t" r="r" b="b"/>
              <a:pathLst>
                <a:path w="1282" h="1269" extrusionOk="0">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1"/>
            <p:cNvSpPr/>
            <p:nvPr/>
          </p:nvSpPr>
          <p:spPr>
            <a:xfrm>
              <a:off x="5714835" y="2118483"/>
              <a:ext cx="42610" cy="51541"/>
            </a:xfrm>
            <a:custGeom>
              <a:avLst/>
              <a:gdLst/>
              <a:ahLst/>
              <a:cxnLst/>
              <a:rect l="l" t="t" r="r" b="b"/>
              <a:pathLst>
                <a:path w="1479" h="1789" extrusionOk="0">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p:nvPr/>
          </p:nvSpPr>
          <p:spPr>
            <a:xfrm>
              <a:off x="5751107" y="2168555"/>
              <a:ext cx="35696" cy="33564"/>
            </a:xfrm>
            <a:custGeom>
              <a:avLst/>
              <a:gdLst/>
              <a:ahLst/>
              <a:cxnLst/>
              <a:rect l="l" t="t" r="r" b="b"/>
              <a:pathLst>
                <a:path w="1239" h="1165" extrusionOk="0">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1"/>
            <p:cNvSpPr/>
            <p:nvPr/>
          </p:nvSpPr>
          <p:spPr>
            <a:xfrm>
              <a:off x="6009763" y="2559334"/>
              <a:ext cx="115470" cy="147911"/>
            </a:xfrm>
            <a:custGeom>
              <a:avLst/>
              <a:gdLst/>
              <a:ahLst/>
              <a:cxnLst/>
              <a:rect l="l" t="t" r="r" b="b"/>
              <a:pathLst>
                <a:path w="4008" h="5134" extrusionOk="0">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6062456" y="2559334"/>
              <a:ext cx="61855" cy="147968"/>
            </a:xfrm>
            <a:custGeom>
              <a:avLst/>
              <a:gdLst/>
              <a:ahLst/>
              <a:cxnLst/>
              <a:rect l="l" t="t" r="r" b="b"/>
              <a:pathLst>
                <a:path w="2147" h="5136" extrusionOk="0">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5625265" y="2054726"/>
              <a:ext cx="488301" cy="651970"/>
            </a:xfrm>
            <a:custGeom>
              <a:avLst/>
              <a:gdLst/>
              <a:ahLst/>
              <a:cxnLst/>
              <a:rect l="l" t="t" r="r" b="b"/>
              <a:pathLst>
                <a:path w="16949" h="22630" extrusionOk="0">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1"/>
            <p:cNvSpPr/>
            <p:nvPr/>
          </p:nvSpPr>
          <p:spPr>
            <a:xfrm>
              <a:off x="5771303" y="2109840"/>
              <a:ext cx="4437" cy="59666"/>
            </a:xfrm>
            <a:custGeom>
              <a:avLst/>
              <a:gdLst/>
              <a:ahLst/>
              <a:cxnLst/>
              <a:rect l="l" t="t" r="r" b="b"/>
              <a:pathLst>
                <a:path w="154" h="2071" extrusionOk="0">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p:nvPr/>
          </p:nvSpPr>
          <p:spPr>
            <a:xfrm>
              <a:off x="5772541" y="2146429"/>
              <a:ext cx="3198" cy="21175"/>
            </a:xfrm>
            <a:custGeom>
              <a:avLst/>
              <a:gdLst/>
              <a:ahLst/>
              <a:cxnLst/>
              <a:rect l="l" t="t" r="r" b="b"/>
              <a:pathLst>
                <a:path w="111" h="735" extrusionOk="0">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p:nvPr/>
          </p:nvSpPr>
          <p:spPr>
            <a:xfrm>
              <a:off x="5773175" y="2168843"/>
              <a:ext cx="2564" cy="18323"/>
            </a:xfrm>
            <a:custGeom>
              <a:avLst/>
              <a:gdLst/>
              <a:ahLst/>
              <a:cxnLst/>
              <a:rect l="l" t="t" r="r" b="b"/>
              <a:pathLst>
                <a:path w="89" h="636" extrusionOk="0">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1"/>
            <p:cNvSpPr/>
            <p:nvPr/>
          </p:nvSpPr>
          <p:spPr>
            <a:xfrm>
              <a:off x="5670986" y="2167892"/>
              <a:ext cx="42639" cy="33448"/>
            </a:xfrm>
            <a:custGeom>
              <a:avLst/>
              <a:gdLst/>
              <a:ahLst/>
              <a:cxnLst/>
              <a:rect l="l" t="t" r="r" b="b"/>
              <a:pathLst>
                <a:path w="1480" h="1161" extrusionOk="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1"/>
            <p:cNvSpPr/>
            <p:nvPr/>
          </p:nvSpPr>
          <p:spPr>
            <a:xfrm>
              <a:off x="6100601" y="2665009"/>
              <a:ext cx="11956" cy="38202"/>
            </a:xfrm>
            <a:custGeom>
              <a:avLst/>
              <a:gdLst/>
              <a:ahLst/>
              <a:cxnLst/>
              <a:rect l="l" t="t" r="r" b="b"/>
              <a:pathLst>
                <a:path w="415" h="1326" extrusionOk="0">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1"/>
            <p:cNvSpPr/>
            <p:nvPr/>
          </p:nvSpPr>
          <p:spPr>
            <a:xfrm>
              <a:off x="5629039" y="2054669"/>
              <a:ext cx="483576" cy="651999"/>
            </a:xfrm>
            <a:custGeom>
              <a:avLst/>
              <a:gdLst/>
              <a:ahLst/>
              <a:cxnLst/>
              <a:rect l="l" t="t" r="r" b="b"/>
              <a:pathLst>
                <a:path w="16785" h="22631" extrusionOk="0">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1"/>
            <p:cNvSpPr/>
            <p:nvPr/>
          </p:nvSpPr>
          <p:spPr>
            <a:xfrm>
              <a:off x="6552630" y="3807498"/>
              <a:ext cx="215787" cy="149236"/>
            </a:xfrm>
            <a:custGeom>
              <a:avLst/>
              <a:gdLst/>
              <a:ahLst/>
              <a:cxnLst/>
              <a:rect l="l" t="t" r="r" b="b"/>
              <a:pathLst>
                <a:path w="7490" h="5180" extrusionOk="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1"/>
            <p:cNvSpPr/>
            <p:nvPr/>
          </p:nvSpPr>
          <p:spPr>
            <a:xfrm>
              <a:off x="6536525" y="3910033"/>
              <a:ext cx="232526" cy="45750"/>
            </a:xfrm>
            <a:custGeom>
              <a:avLst/>
              <a:gdLst/>
              <a:ahLst/>
              <a:cxnLst/>
              <a:rect l="l" t="t" r="r" b="b"/>
              <a:pathLst>
                <a:path w="8071" h="1588" extrusionOk="0">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p:nvPr/>
          </p:nvSpPr>
          <p:spPr>
            <a:xfrm>
              <a:off x="6835256" y="3809083"/>
              <a:ext cx="215787" cy="148890"/>
            </a:xfrm>
            <a:custGeom>
              <a:avLst/>
              <a:gdLst/>
              <a:ahLst/>
              <a:cxnLst/>
              <a:rect l="l" t="t" r="r" b="b"/>
              <a:pathLst>
                <a:path w="7490" h="5168" extrusionOk="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1"/>
            <p:cNvSpPr/>
            <p:nvPr/>
          </p:nvSpPr>
          <p:spPr>
            <a:xfrm>
              <a:off x="6819151" y="3911300"/>
              <a:ext cx="232814" cy="45750"/>
            </a:xfrm>
            <a:custGeom>
              <a:avLst/>
              <a:gdLst/>
              <a:ahLst/>
              <a:cxnLst/>
              <a:rect l="l" t="t" r="r" b="b"/>
              <a:pathLst>
                <a:path w="8081" h="1588" extrusionOk="0">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1"/>
            <p:cNvSpPr/>
            <p:nvPr/>
          </p:nvSpPr>
          <p:spPr>
            <a:xfrm>
              <a:off x="6525174" y="2815743"/>
              <a:ext cx="597779" cy="359722"/>
            </a:xfrm>
            <a:custGeom>
              <a:avLst/>
              <a:gdLst/>
              <a:ahLst/>
              <a:cxnLst/>
              <a:rect l="l" t="t" r="r" b="b"/>
              <a:pathLst>
                <a:path w="20749" h="12486" extrusionOk="0">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6573431" y="2826201"/>
              <a:ext cx="21492" cy="49870"/>
            </a:xfrm>
            <a:custGeom>
              <a:avLst/>
              <a:gdLst/>
              <a:ahLst/>
              <a:cxnLst/>
              <a:rect l="l" t="t" r="r" b="b"/>
              <a:pathLst>
                <a:path w="746" h="1731" extrusionOk="0">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1"/>
            <p:cNvSpPr/>
            <p:nvPr/>
          </p:nvSpPr>
          <p:spPr>
            <a:xfrm>
              <a:off x="6560207" y="2930925"/>
              <a:ext cx="951" cy="951"/>
            </a:xfrm>
            <a:custGeom>
              <a:avLst/>
              <a:gdLst/>
              <a:ahLst/>
              <a:cxnLst/>
              <a:rect l="l" t="t" r="r" b="b"/>
              <a:pathLst>
                <a:path w="33" h="33" extrusionOk="0">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1"/>
            <p:cNvSpPr/>
            <p:nvPr/>
          </p:nvSpPr>
          <p:spPr>
            <a:xfrm>
              <a:off x="6567121" y="2902201"/>
              <a:ext cx="1930" cy="980"/>
            </a:xfrm>
            <a:custGeom>
              <a:avLst/>
              <a:gdLst/>
              <a:ahLst/>
              <a:cxnLst/>
              <a:rect l="l" t="t" r="r" b="b"/>
              <a:pathLst>
                <a:path w="67" h="34" extrusionOk="0">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p:nvPr/>
          </p:nvSpPr>
          <p:spPr>
            <a:xfrm>
              <a:off x="7015981" y="2848903"/>
              <a:ext cx="80466" cy="139469"/>
            </a:xfrm>
            <a:custGeom>
              <a:avLst/>
              <a:gdLst/>
              <a:ahLst/>
              <a:cxnLst/>
              <a:rect l="l" t="t" r="r" b="b"/>
              <a:pathLst>
                <a:path w="2793" h="4841" extrusionOk="0">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1"/>
            <p:cNvSpPr/>
            <p:nvPr/>
          </p:nvSpPr>
          <p:spPr>
            <a:xfrm>
              <a:off x="6537159" y="3002201"/>
              <a:ext cx="2881" cy="8873"/>
            </a:xfrm>
            <a:custGeom>
              <a:avLst/>
              <a:gdLst/>
              <a:ahLst/>
              <a:cxnLst/>
              <a:rect l="l" t="t" r="r" b="b"/>
              <a:pathLst>
                <a:path w="100" h="308" extrusionOk="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1"/>
            <p:cNvSpPr/>
            <p:nvPr/>
          </p:nvSpPr>
          <p:spPr>
            <a:xfrm>
              <a:off x="6537793" y="2844178"/>
              <a:ext cx="559605" cy="177614"/>
            </a:xfrm>
            <a:custGeom>
              <a:avLst/>
              <a:gdLst/>
              <a:ahLst/>
              <a:cxnLst/>
              <a:rect l="l" t="t" r="r" b="b"/>
              <a:pathLst>
                <a:path w="19424" h="6165" extrusionOk="0">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1"/>
            <p:cNvSpPr/>
            <p:nvPr/>
          </p:nvSpPr>
          <p:spPr>
            <a:xfrm>
              <a:off x="6574381" y="2848903"/>
              <a:ext cx="8240" cy="26851"/>
            </a:xfrm>
            <a:custGeom>
              <a:avLst/>
              <a:gdLst/>
              <a:ahLst/>
              <a:cxnLst/>
              <a:rect l="l" t="t" r="r" b="b"/>
              <a:pathLst>
                <a:path w="286" h="932" extrusionOk="0">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1"/>
            <p:cNvSpPr/>
            <p:nvPr/>
          </p:nvSpPr>
          <p:spPr>
            <a:xfrm>
              <a:off x="6571212" y="2875725"/>
              <a:ext cx="3832" cy="12331"/>
            </a:xfrm>
            <a:custGeom>
              <a:avLst/>
              <a:gdLst/>
              <a:ahLst/>
              <a:cxnLst/>
              <a:rect l="l" t="t" r="r" b="b"/>
              <a:pathLst>
                <a:path w="133" h="428" extrusionOk="0">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1"/>
            <p:cNvSpPr/>
            <p:nvPr/>
          </p:nvSpPr>
          <p:spPr>
            <a:xfrm>
              <a:off x="6572480" y="2845129"/>
              <a:ext cx="453613" cy="176663"/>
            </a:xfrm>
            <a:custGeom>
              <a:avLst/>
              <a:gdLst/>
              <a:ahLst/>
              <a:cxnLst/>
              <a:rect l="l" t="t" r="r" b="b"/>
              <a:pathLst>
                <a:path w="15745" h="6132" extrusionOk="0">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1"/>
            <p:cNvSpPr/>
            <p:nvPr/>
          </p:nvSpPr>
          <p:spPr>
            <a:xfrm>
              <a:off x="6859226" y="2912314"/>
              <a:ext cx="257705" cy="933185"/>
            </a:xfrm>
            <a:custGeom>
              <a:avLst/>
              <a:gdLst/>
              <a:ahLst/>
              <a:cxnLst/>
              <a:rect l="l" t="t" r="r" b="b"/>
              <a:pathLst>
                <a:path w="8945" h="32391" extrusionOk="0">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1"/>
            <p:cNvSpPr/>
            <p:nvPr/>
          </p:nvSpPr>
          <p:spPr>
            <a:xfrm>
              <a:off x="6920418" y="2916088"/>
              <a:ext cx="41342" cy="22443"/>
            </a:xfrm>
            <a:custGeom>
              <a:avLst/>
              <a:gdLst/>
              <a:ahLst/>
              <a:cxnLst/>
              <a:rect l="l" t="t" r="r" b="b"/>
              <a:pathLst>
                <a:path w="1435" h="779" extrusionOk="0">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1"/>
            <p:cNvSpPr/>
            <p:nvPr/>
          </p:nvSpPr>
          <p:spPr>
            <a:xfrm>
              <a:off x="7092011" y="2984857"/>
              <a:ext cx="11380" cy="36934"/>
            </a:xfrm>
            <a:custGeom>
              <a:avLst/>
              <a:gdLst/>
              <a:ahLst/>
              <a:cxnLst/>
              <a:rect l="l" t="t" r="r" b="b"/>
              <a:pathLst>
                <a:path w="395" h="1282" extrusionOk="0">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7083166" y="2964028"/>
              <a:ext cx="15817" cy="34716"/>
            </a:xfrm>
            <a:custGeom>
              <a:avLst/>
              <a:gdLst/>
              <a:ahLst/>
              <a:cxnLst/>
              <a:rect l="l" t="t" r="r" b="b"/>
              <a:pathLst>
                <a:path w="549" h="1205" extrusionOk="0">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6914743" y="2916405"/>
              <a:ext cx="188648" cy="105387"/>
            </a:xfrm>
            <a:custGeom>
              <a:avLst/>
              <a:gdLst/>
              <a:ahLst/>
              <a:cxnLst/>
              <a:rect l="l" t="t" r="r" b="b"/>
              <a:pathLst>
                <a:path w="6548" h="3658" extrusionOk="0">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6524857" y="2923780"/>
              <a:ext cx="261508" cy="946610"/>
            </a:xfrm>
            <a:custGeom>
              <a:avLst/>
              <a:gdLst/>
              <a:ahLst/>
              <a:cxnLst/>
              <a:rect l="l" t="t" r="r" b="b"/>
              <a:pathLst>
                <a:path w="9077" h="32857" extrusionOk="0">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6675937" y="2920208"/>
              <a:ext cx="9190" cy="6626"/>
            </a:xfrm>
            <a:custGeom>
              <a:avLst/>
              <a:gdLst/>
              <a:ahLst/>
              <a:cxnLst/>
              <a:rect l="l" t="t" r="r" b="b"/>
              <a:pathLst>
                <a:path w="319" h="230" extrusionOk="0">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6681007" y="2926171"/>
              <a:ext cx="87698" cy="95620"/>
            </a:xfrm>
            <a:custGeom>
              <a:avLst/>
              <a:gdLst/>
              <a:ahLst/>
              <a:cxnLst/>
              <a:rect l="l" t="t" r="r" b="b"/>
              <a:pathLst>
                <a:path w="3044" h="3319" extrusionOk="0">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6332752" y="1855592"/>
              <a:ext cx="587061" cy="587119"/>
            </a:xfrm>
            <a:custGeom>
              <a:avLst/>
              <a:gdLst/>
              <a:ahLst/>
              <a:cxnLst/>
              <a:rect l="l" t="t" r="r" b="b"/>
              <a:pathLst>
                <a:path w="20377" h="20379" extrusionOk="0">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6334336" y="1857205"/>
              <a:ext cx="300632" cy="585218"/>
            </a:xfrm>
            <a:custGeom>
              <a:avLst/>
              <a:gdLst/>
              <a:ahLst/>
              <a:cxnLst/>
              <a:rect l="l" t="t" r="r" b="b"/>
              <a:pathLst>
                <a:path w="10435" h="20313" extrusionOk="0">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6451363" y="2488374"/>
              <a:ext cx="141976" cy="224920"/>
            </a:xfrm>
            <a:custGeom>
              <a:avLst/>
              <a:gdLst/>
              <a:ahLst/>
              <a:cxnLst/>
              <a:rect l="l" t="t" r="r" b="b"/>
              <a:pathLst>
                <a:path w="4928" h="7807" extrusionOk="0">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6533068" y="2616435"/>
              <a:ext cx="29040" cy="57418"/>
            </a:xfrm>
            <a:custGeom>
              <a:avLst/>
              <a:gdLst/>
              <a:ahLst/>
              <a:cxnLst/>
              <a:rect l="l" t="t" r="r" b="b"/>
              <a:pathLst>
                <a:path w="1008" h="1993" extrusionOk="0">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6459890" y="2540088"/>
              <a:ext cx="119273" cy="134399"/>
            </a:xfrm>
            <a:custGeom>
              <a:avLst/>
              <a:gdLst/>
              <a:ahLst/>
              <a:cxnLst/>
              <a:rect l="l" t="t" r="r" b="b"/>
              <a:pathLst>
                <a:path w="4140" h="4665" extrusionOk="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6917249" y="2395635"/>
              <a:ext cx="170670" cy="227138"/>
            </a:xfrm>
            <a:custGeom>
              <a:avLst/>
              <a:gdLst/>
              <a:ahLst/>
              <a:cxnLst/>
              <a:rect l="l" t="t" r="r" b="b"/>
              <a:pathLst>
                <a:path w="5924" h="7884" extrusionOk="0">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6481325" y="2247062"/>
              <a:ext cx="547304" cy="676632"/>
            </a:xfrm>
            <a:custGeom>
              <a:avLst/>
              <a:gdLst/>
              <a:ahLst/>
              <a:cxnLst/>
              <a:rect l="l" t="t" r="r" b="b"/>
              <a:pathLst>
                <a:path w="18997" h="23486" extrusionOk="0">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6598351" y="2273855"/>
              <a:ext cx="82368" cy="32843"/>
            </a:xfrm>
            <a:custGeom>
              <a:avLst/>
              <a:gdLst/>
              <a:ahLst/>
              <a:cxnLst/>
              <a:rect l="l" t="t" r="r" b="b"/>
              <a:pathLst>
                <a:path w="2859" h="1140" extrusionOk="0">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6908433" y="2442941"/>
              <a:ext cx="25554" cy="50504"/>
            </a:xfrm>
            <a:custGeom>
              <a:avLst/>
              <a:gdLst/>
              <a:ahLst/>
              <a:cxnLst/>
              <a:rect l="l" t="t" r="r" b="b"/>
              <a:pathLst>
                <a:path w="887" h="1753" extrusionOk="0">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6608147" y="2498775"/>
              <a:ext cx="3169" cy="18640"/>
            </a:xfrm>
            <a:custGeom>
              <a:avLst/>
              <a:gdLst/>
              <a:ahLst/>
              <a:cxnLst/>
              <a:rect l="l" t="t" r="r" b="b"/>
              <a:pathLst>
                <a:path w="110" h="647" extrusionOk="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6908116" y="2506179"/>
              <a:ext cx="3486" cy="64851"/>
            </a:xfrm>
            <a:custGeom>
              <a:avLst/>
              <a:gdLst/>
              <a:ahLst/>
              <a:cxnLst/>
              <a:rect l="l" t="t" r="r" b="b"/>
              <a:pathLst>
                <a:path w="121" h="2251" extrusionOk="0">
                  <a:moveTo>
                    <a:pt x="121" y="0"/>
                  </a:moveTo>
                  <a:cubicBezTo>
                    <a:pt x="121" y="743"/>
                    <a:pt x="87" y="1497"/>
                    <a:pt x="0" y="2240"/>
                  </a:cubicBezTo>
                  <a:lnTo>
                    <a:pt x="0" y="2251"/>
                  </a:lnTo>
                  <a:cubicBezTo>
                    <a:pt x="87" y="1497"/>
                    <a:pt x="121" y="754"/>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6608435" y="2515485"/>
              <a:ext cx="6338" cy="65341"/>
            </a:xfrm>
            <a:custGeom>
              <a:avLst/>
              <a:gdLst/>
              <a:ahLst/>
              <a:cxnLst/>
              <a:rect l="l" t="t" r="r" b="b"/>
              <a:pathLst>
                <a:path w="220" h="2268" extrusionOk="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6905581" y="2571347"/>
              <a:ext cx="11697" cy="90867"/>
            </a:xfrm>
            <a:custGeom>
              <a:avLst/>
              <a:gdLst/>
              <a:ahLst/>
              <a:cxnLst/>
              <a:rect l="l" t="t" r="r" b="b"/>
              <a:pathLst>
                <a:path w="406" h="3154" extrusionOk="0">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1"/>
            <p:cNvSpPr/>
            <p:nvPr/>
          </p:nvSpPr>
          <p:spPr>
            <a:xfrm>
              <a:off x="7015664" y="2848586"/>
              <a:ext cx="29" cy="29"/>
            </a:xfrm>
            <a:custGeom>
              <a:avLst/>
              <a:gdLst/>
              <a:ahLst/>
              <a:cxnLst/>
              <a:rect l="l" t="t" r="r" b="b"/>
              <a:pathLst>
                <a:path w="1" h="1" extrusionOk="0">
                  <a:moveTo>
                    <a:pt x="1" y="0"/>
                  </a:move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1"/>
            <p:cNvSpPr/>
            <p:nvPr/>
          </p:nvSpPr>
          <p:spPr>
            <a:xfrm>
              <a:off x="7015664" y="2848586"/>
              <a:ext cx="1930" cy="663"/>
            </a:xfrm>
            <a:custGeom>
              <a:avLst/>
              <a:gdLst/>
              <a:ahLst/>
              <a:cxnLst/>
              <a:rect l="l" t="t" r="r" b="b"/>
              <a:pathLst>
                <a:path w="67" h="23" extrusionOk="0">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1"/>
            <p:cNvSpPr/>
            <p:nvPr/>
          </p:nvSpPr>
          <p:spPr>
            <a:xfrm>
              <a:off x="7015347" y="2848586"/>
              <a:ext cx="663" cy="346"/>
            </a:xfrm>
            <a:custGeom>
              <a:avLst/>
              <a:gdLst/>
              <a:ahLst/>
              <a:cxnLst/>
              <a:rect l="l" t="t" r="r" b="b"/>
              <a:pathLst>
                <a:path w="23" h="12" extrusionOk="0">
                  <a:moveTo>
                    <a:pt x="1" y="0"/>
                  </a:moveTo>
                  <a:lnTo>
                    <a:pt x="1" y="12"/>
                  </a:lnTo>
                  <a:lnTo>
                    <a:pt x="22" y="12"/>
                  </a:lnTo>
                  <a:cubicBezTo>
                    <a:pt x="12" y="12"/>
                    <a:pt x="12" y="0"/>
                    <a:pt x="12" y="0"/>
                  </a:cubicBezTo>
                  <a:close/>
                </a:path>
              </a:pathLst>
            </a:custGeom>
            <a:solidFill>
              <a:srgbClr val="8E7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1"/>
            <p:cNvSpPr/>
            <p:nvPr/>
          </p:nvSpPr>
          <p:spPr>
            <a:xfrm>
              <a:off x="6628342" y="2847030"/>
              <a:ext cx="387034" cy="77297"/>
            </a:xfrm>
            <a:custGeom>
              <a:avLst/>
              <a:gdLst/>
              <a:ahLst/>
              <a:cxnLst/>
              <a:rect l="l" t="t" r="r" b="b"/>
              <a:pathLst>
                <a:path w="13434" h="2683" extrusionOk="0">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1"/>
            <p:cNvSpPr/>
            <p:nvPr/>
          </p:nvSpPr>
          <p:spPr>
            <a:xfrm>
              <a:off x="6523272" y="2247379"/>
              <a:ext cx="494005" cy="676315"/>
            </a:xfrm>
            <a:custGeom>
              <a:avLst/>
              <a:gdLst/>
              <a:ahLst/>
              <a:cxnLst/>
              <a:rect l="l" t="t" r="r" b="b"/>
              <a:pathLst>
                <a:path w="17147" h="23475" extrusionOk="0">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1"/>
            <p:cNvSpPr/>
            <p:nvPr/>
          </p:nvSpPr>
          <p:spPr>
            <a:xfrm>
              <a:off x="6611316" y="2517415"/>
              <a:ext cx="13253" cy="43532"/>
            </a:xfrm>
            <a:custGeom>
              <a:avLst/>
              <a:gdLst/>
              <a:ahLst/>
              <a:cxnLst/>
              <a:rect l="l" t="t" r="r" b="b"/>
              <a:pathLst>
                <a:path w="460" h="1511" extrusionOk="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1"/>
            <p:cNvSpPr/>
            <p:nvPr/>
          </p:nvSpPr>
          <p:spPr>
            <a:xfrm>
              <a:off x="6624540" y="2560284"/>
              <a:ext cx="3198" cy="9478"/>
            </a:xfrm>
            <a:custGeom>
              <a:avLst/>
              <a:gdLst/>
              <a:ahLst/>
              <a:cxnLst/>
              <a:rect l="l" t="t" r="r" b="b"/>
              <a:pathLst>
                <a:path w="111" h="329" extrusionOk="0">
                  <a:moveTo>
                    <a:pt x="1" y="0"/>
                  </a:moveTo>
                  <a:lnTo>
                    <a:pt x="1" y="22"/>
                  </a:lnTo>
                  <a:lnTo>
                    <a:pt x="110" y="329"/>
                  </a:lnTo>
                  <a:lnTo>
                    <a:pt x="110" y="329"/>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1"/>
            <p:cNvSpPr/>
            <p:nvPr/>
          </p:nvSpPr>
          <p:spPr>
            <a:xfrm>
              <a:off x="6610336" y="2513583"/>
              <a:ext cx="1296" cy="5704"/>
            </a:xfrm>
            <a:custGeom>
              <a:avLst/>
              <a:gdLst/>
              <a:ahLst/>
              <a:cxnLst/>
              <a:rect l="l" t="t" r="r" b="b"/>
              <a:pathLst>
                <a:path w="45" h="198" extrusionOk="0">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1"/>
            <p:cNvSpPr/>
            <p:nvPr/>
          </p:nvSpPr>
          <p:spPr>
            <a:xfrm>
              <a:off x="6586683" y="2402261"/>
              <a:ext cx="23999" cy="113252"/>
            </a:xfrm>
            <a:custGeom>
              <a:avLst/>
              <a:gdLst/>
              <a:ahLst/>
              <a:cxnLst/>
              <a:rect l="l" t="t" r="r" b="b"/>
              <a:pathLst>
                <a:path w="833" h="3931" extrusionOk="0">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1"/>
            <p:cNvSpPr/>
            <p:nvPr/>
          </p:nvSpPr>
          <p:spPr>
            <a:xfrm>
              <a:off x="6911574" y="2454004"/>
              <a:ext cx="663" cy="45433"/>
            </a:xfrm>
            <a:custGeom>
              <a:avLst/>
              <a:gdLst/>
              <a:ahLst/>
              <a:cxnLst/>
              <a:rect l="l" t="t" r="r" b="b"/>
              <a:pathLst>
                <a:path w="23" h="1577" extrusionOk="0">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1"/>
            <p:cNvSpPr/>
            <p:nvPr/>
          </p:nvSpPr>
          <p:spPr>
            <a:xfrm>
              <a:off x="6911574" y="2495923"/>
              <a:ext cx="29" cy="3515"/>
            </a:xfrm>
            <a:custGeom>
              <a:avLst/>
              <a:gdLst/>
              <a:ahLst/>
              <a:cxnLst/>
              <a:rect l="l" t="t" r="r" b="b"/>
              <a:pathLst>
                <a:path w="1" h="122" extrusionOk="0">
                  <a:moveTo>
                    <a:pt x="1" y="1"/>
                  </a:moveTo>
                  <a:lnTo>
                    <a:pt x="1" y="12"/>
                  </a:lnTo>
                  <a:lnTo>
                    <a:pt x="1" y="122"/>
                  </a:lnTo>
                  <a:lnTo>
                    <a:pt x="1" y="122"/>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1"/>
            <p:cNvSpPr/>
            <p:nvPr/>
          </p:nvSpPr>
          <p:spPr>
            <a:xfrm>
              <a:off x="6911574" y="2453658"/>
              <a:ext cx="346" cy="1296"/>
            </a:xfrm>
            <a:custGeom>
              <a:avLst/>
              <a:gdLst/>
              <a:ahLst/>
              <a:cxnLst/>
              <a:rect l="l" t="t" r="r" b="b"/>
              <a:pathLst>
                <a:path w="12" h="45" extrusionOk="0">
                  <a:moveTo>
                    <a:pt x="1" y="1"/>
                  </a:moveTo>
                  <a:lnTo>
                    <a:pt x="1" y="12"/>
                  </a:lnTo>
                  <a:cubicBezTo>
                    <a:pt x="11" y="23"/>
                    <a:pt x="11" y="34"/>
                    <a:pt x="11" y="44"/>
                  </a:cubicBezTo>
                  <a:lnTo>
                    <a:pt x="11" y="34"/>
                  </a:lnTo>
                  <a:cubicBezTo>
                    <a:pt x="11"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1"/>
            <p:cNvSpPr/>
            <p:nvPr/>
          </p:nvSpPr>
          <p:spPr>
            <a:xfrm>
              <a:off x="6592993" y="2308888"/>
              <a:ext cx="9162" cy="79199"/>
            </a:xfrm>
            <a:custGeom>
              <a:avLst/>
              <a:gdLst/>
              <a:ahLst/>
              <a:cxnLst/>
              <a:rect l="l" t="t" r="r" b="b"/>
              <a:pathLst>
                <a:path w="318" h="2749" extrusionOk="0">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1"/>
            <p:cNvSpPr/>
            <p:nvPr/>
          </p:nvSpPr>
          <p:spPr>
            <a:xfrm>
              <a:off x="6540357" y="2466911"/>
              <a:ext cx="3457" cy="980"/>
            </a:xfrm>
            <a:custGeom>
              <a:avLst/>
              <a:gdLst/>
              <a:ahLst/>
              <a:cxnLst/>
              <a:rect l="l" t="t" r="r" b="b"/>
              <a:pathLst>
                <a:path w="120" h="34" extrusionOk="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1"/>
            <p:cNvSpPr/>
            <p:nvPr/>
          </p:nvSpPr>
          <p:spPr>
            <a:xfrm>
              <a:off x="6637475" y="2625251"/>
              <a:ext cx="3803" cy="18035"/>
            </a:xfrm>
            <a:custGeom>
              <a:avLst/>
              <a:gdLst/>
              <a:ahLst/>
              <a:cxnLst/>
              <a:rect l="l" t="t" r="r" b="b"/>
              <a:pathLst>
                <a:path w="132" h="626" extrusionOk="0">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1"/>
            <p:cNvSpPr/>
            <p:nvPr/>
          </p:nvSpPr>
          <p:spPr>
            <a:xfrm>
              <a:off x="6638080" y="2623724"/>
              <a:ext cx="22760" cy="38144"/>
            </a:xfrm>
            <a:custGeom>
              <a:avLst/>
              <a:gdLst/>
              <a:ahLst/>
              <a:cxnLst/>
              <a:rect l="l" t="t" r="r" b="b"/>
              <a:pathLst>
                <a:path w="790" h="1324" extrusionOk="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1"/>
            <p:cNvSpPr/>
            <p:nvPr/>
          </p:nvSpPr>
          <p:spPr>
            <a:xfrm>
              <a:off x="6908116" y="2556193"/>
              <a:ext cx="4120" cy="15154"/>
            </a:xfrm>
            <a:custGeom>
              <a:avLst/>
              <a:gdLst/>
              <a:ahLst/>
              <a:cxnLst/>
              <a:rect l="l" t="t" r="r" b="b"/>
              <a:pathLst>
                <a:path w="143" h="526" extrusionOk="0">
                  <a:moveTo>
                    <a:pt x="143" y="0"/>
                  </a:moveTo>
                  <a:lnTo>
                    <a:pt x="143" y="0"/>
                  </a:lnTo>
                  <a:cubicBezTo>
                    <a:pt x="109" y="176"/>
                    <a:pt x="66" y="339"/>
                    <a:pt x="0" y="504"/>
                  </a:cubicBezTo>
                  <a:lnTo>
                    <a:pt x="0" y="526"/>
                  </a:lnTo>
                  <a:cubicBezTo>
                    <a:pt x="66" y="351"/>
                    <a:pt x="109" y="186"/>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1"/>
            <p:cNvSpPr/>
            <p:nvPr/>
          </p:nvSpPr>
          <p:spPr>
            <a:xfrm>
              <a:off x="6752110" y="2642940"/>
              <a:ext cx="28925" cy="1613"/>
            </a:xfrm>
            <a:custGeom>
              <a:avLst/>
              <a:gdLst/>
              <a:ahLst/>
              <a:cxnLst/>
              <a:rect l="l" t="t" r="r" b="b"/>
              <a:pathLst>
                <a:path w="1004" h="56" extrusionOk="0">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1"/>
            <p:cNvSpPr/>
            <p:nvPr/>
          </p:nvSpPr>
          <p:spPr>
            <a:xfrm>
              <a:off x="6908116" y="2570713"/>
              <a:ext cx="0" cy="634"/>
            </a:xfrm>
            <a:custGeom>
              <a:avLst/>
              <a:gdLst/>
              <a:ahLst/>
              <a:cxnLst/>
              <a:rect l="l" t="t" r="r" b="b"/>
              <a:pathLst>
                <a:path h="22" extrusionOk="0">
                  <a:moveTo>
                    <a:pt x="0" y="0"/>
                  </a:moveTo>
                  <a:lnTo>
                    <a:pt x="0" y="11"/>
                  </a:lnTo>
                  <a:lnTo>
                    <a:pt x="0" y="22"/>
                  </a:lnTo>
                  <a:lnTo>
                    <a:pt x="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1"/>
            <p:cNvSpPr/>
            <p:nvPr/>
          </p:nvSpPr>
          <p:spPr>
            <a:xfrm>
              <a:off x="6912524" y="2617386"/>
              <a:ext cx="5704" cy="34082"/>
            </a:xfrm>
            <a:custGeom>
              <a:avLst/>
              <a:gdLst/>
              <a:ahLst/>
              <a:cxnLst/>
              <a:rect l="l" t="t" r="r" b="b"/>
              <a:pathLst>
                <a:path w="198" h="1183" extrusionOk="0">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1"/>
            <p:cNvSpPr/>
            <p:nvPr/>
          </p:nvSpPr>
          <p:spPr>
            <a:xfrm>
              <a:off x="6805610" y="2729341"/>
              <a:ext cx="5704" cy="2247"/>
            </a:xfrm>
            <a:custGeom>
              <a:avLst/>
              <a:gdLst/>
              <a:ahLst/>
              <a:cxnLst/>
              <a:rect l="l" t="t" r="r" b="b"/>
              <a:pathLst>
                <a:path w="198" h="78" extrusionOk="0">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1"/>
            <p:cNvSpPr/>
            <p:nvPr/>
          </p:nvSpPr>
          <p:spPr>
            <a:xfrm>
              <a:off x="6912207" y="2649855"/>
              <a:ext cx="663" cy="1930"/>
            </a:xfrm>
            <a:custGeom>
              <a:avLst/>
              <a:gdLst/>
              <a:ahLst/>
              <a:cxnLst/>
              <a:rect l="l" t="t" r="r" b="b"/>
              <a:pathLst>
                <a:path w="23" h="67" extrusionOk="0">
                  <a:moveTo>
                    <a:pt x="23" y="1"/>
                  </a:moveTo>
                  <a:lnTo>
                    <a:pt x="11" y="12"/>
                  </a:lnTo>
                  <a:cubicBezTo>
                    <a:pt x="11" y="34"/>
                    <a:pt x="11" y="56"/>
                    <a:pt x="1" y="66"/>
                  </a:cubicBezTo>
                  <a:lnTo>
                    <a:pt x="11" y="56"/>
                  </a:lnTo>
                  <a:cubicBezTo>
                    <a:pt x="11" y="34"/>
                    <a:pt x="11"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1"/>
            <p:cNvSpPr/>
            <p:nvPr/>
          </p:nvSpPr>
          <p:spPr>
            <a:xfrm>
              <a:off x="6627363" y="2667861"/>
              <a:ext cx="1296" cy="1296"/>
            </a:xfrm>
            <a:custGeom>
              <a:avLst/>
              <a:gdLst/>
              <a:ahLst/>
              <a:cxnLst/>
              <a:rect l="l" t="t" r="r" b="b"/>
              <a:pathLst>
                <a:path w="45" h="45" extrusionOk="0">
                  <a:moveTo>
                    <a:pt x="1" y="0"/>
                  </a:moveTo>
                  <a:lnTo>
                    <a:pt x="45" y="44"/>
                  </a:lnTo>
                  <a:lnTo>
                    <a:pt x="45" y="44"/>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1"/>
            <p:cNvSpPr/>
            <p:nvPr/>
          </p:nvSpPr>
          <p:spPr>
            <a:xfrm>
              <a:off x="6628631" y="2669128"/>
              <a:ext cx="36618" cy="46384"/>
            </a:xfrm>
            <a:custGeom>
              <a:avLst/>
              <a:gdLst/>
              <a:ahLst/>
              <a:cxnLst/>
              <a:rect l="l" t="t" r="r" b="b"/>
              <a:pathLst>
                <a:path w="1271" h="1610" extrusionOk="0">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1"/>
            <p:cNvSpPr/>
            <p:nvPr/>
          </p:nvSpPr>
          <p:spPr>
            <a:xfrm>
              <a:off x="6617913" y="2748270"/>
              <a:ext cx="29" cy="2564"/>
            </a:xfrm>
            <a:custGeom>
              <a:avLst/>
              <a:gdLst/>
              <a:ahLst/>
              <a:cxnLst/>
              <a:rect l="l" t="t" r="r" b="b"/>
              <a:pathLst>
                <a:path w="1" h="89" extrusionOk="0">
                  <a:moveTo>
                    <a:pt x="0" y="1"/>
                  </a:moveTo>
                  <a:lnTo>
                    <a:pt x="0" y="88"/>
                  </a:lnTo>
                  <a:lnTo>
                    <a:pt x="0" y="88"/>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1"/>
            <p:cNvSpPr/>
            <p:nvPr/>
          </p:nvSpPr>
          <p:spPr>
            <a:xfrm>
              <a:off x="6617913" y="2750805"/>
              <a:ext cx="32815" cy="51138"/>
            </a:xfrm>
            <a:custGeom>
              <a:avLst/>
              <a:gdLst/>
              <a:ahLst/>
              <a:cxnLst/>
              <a:rect l="l" t="t" r="r" b="b"/>
              <a:pathLst>
                <a:path w="1139" h="1775" extrusionOk="0">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1"/>
            <p:cNvSpPr/>
            <p:nvPr/>
          </p:nvSpPr>
          <p:spPr>
            <a:xfrm>
              <a:off x="6946578" y="2718624"/>
              <a:ext cx="663" cy="2881"/>
            </a:xfrm>
            <a:custGeom>
              <a:avLst/>
              <a:gdLst/>
              <a:ahLst/>
              <a:cxnLst/>
              <a:rect l="l" t="t" r="r" b="b"/>
              <a:pathLst>
                <a:path w="23" h="100" extrusionOk="0">
                  <a:moveTo>
                    <a:pt x="23" y="1"/>
                  </a:moveTo>
                  <a:cubicBezTo>
                    <a:pt x="12" y="34"/>
                    <a:pt x="12" y="66"/>
                    <a:pt x="1" y="100"/>
                  </a:cubicBezTo>
                  <a:lnTo>
                    <a:pt x="1" y="100"/>
                  </a:lnTo>
                  <a:cubicBezTo>
                    <a:pt x="12" y="66"/>
                    <a:pt x="12"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6946578" y="2721476"/>
              <a:ext cx="29" cy="346"/>
            </a:xfrm>
            <a:custGeom>
              <a:avLst/>
              <a:gdLst/>
              <a:ahLst/>
              <a:cxnLst/>
              <a:rect l="l" t="t" r="r" b="b"/>
              <a:pathLst>
                <a:path w="1" h="12" extrusionOk="0">
                  <a:moveTo>
                    <a:pt x="1" y="1"/>
                  </a:moveTo>
                  <a:lnTo>
                    <a:pt x="1" y="11"/>
                  </a:lnTo>
                  <a:lnTo>
                    <a:pt x="1" y="11"/>
                  </a:lnTo>
                  <a:lnTo>
                    <a:pt x="1" y="1"/>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6613476" y="2837869"/>
              <a:ext cx="21175" cy="3803"/>
            </a:xfrm>
            <a:custGeom>
              <a:avLst/>
              <a:gdLst/>
              <a:ahLst/>
              <a:cxnLst/>
              <a:rect l="l" t="t" r="r" b="b"/>
              <a:pathLst>
                <a:path w="735" h="132" extrusionOk="0">
                  <a:moveTo>
                    <a:pt x="724" y="0"/>
                  </a:moveTo>
                  <a:cubicBezTo>
                    <a:pt x="483" y="12"/>
                    <a:pt x="231" y="55"/>
                    <a:pt x="1" y="132"/>
                  </a:cubicBezTo>
                  <a:cubicBezTo>
                    <a:pt x="231" y="55"/>
                    <a:pt x="483" y="12"/>
                    <a:pt x="735"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6641883" y="2726201"/>
              <a:ext cx="29991" cy="22731"/>
            </a:xfrm>
            <a:custGeom>
              <a:avLst/>
              <a:gdLst/>
              <a:ahLst/>
              <a:cxnLst/>
              <a:rect l="l" t="t" r="r" b="b"/>
              <a:pathLst>
                <a:path w="1041" h="789" extrusionOk="0">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1"/>
            <p:cNvSpPr/>
            <p:nvPr/>
          </p:nvSpPr>
          <p:spPr>
            <a:xfrm>
              <a:off x="6623589" y="2465989"/>
              <a:ext cx="39758" cy="45433"/>
            </a:xfrm>
            <a:custGeom>
              <a:avLst/>
              <a:gdLst/>
              <a:ahLst/>
              <a:cxnLst/>
              <a:rect l="l" t="t" r="r" b="b"/>
              <a:pathLst>
                <a:path w="1380" h="1577" extrusionOk="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1"/>
            <p:cNvSpPr/>
            <p:nvPr/>
          </p:nvSpPr>
          <p:spPr>
            <a:xfrm>
              <a:off x="6752283" y="2348646"/>
              <a:ext cx="97810" cy="95908"/>
            </a:xfrm>
            <a:custGeom>
              <a:avLst/>
              <a:gdLst/>
              <a:ahLst/>
              <a:cxnLst/>
              <a:rect l="l" t="t" r="r" b="b"/>
              <a:pathLst>
                <a:path w="3395" h="3329" extrusionOk="0">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p:nvPr/>
          </p:nvSpPr>
          <p:spPr>
            <a:xfrm>
              <a:off x="6467122" y="1867836"/>
              <a:ext cx="353009" cy="470381"/>
            </a:xfrm>
            <a:custGeom>
              <a:avLst/>
              <a:gdLst/>
              <a:ahLst/>
              <a:cxnLst/>
              <a:rect l="l" t="t" r="r" b="b"/>
              <a:pathLst>
                <a:path w="12253" h="16327" extrusionOk="0">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p:nvPr/>
          </p:nvSpPr>
          <p:spPr>
            <a:xfrm>
              <a:off x="6679423" y="2054669"/>
              <a:ext cx="123048" cy="197464"/>
            </a:xfrm>
            <a:custGeom>
              <a:avLst/>
              <a:gdLst/>
              <a:ahLst/>
              <a:cxnLst/>
              <a:rect l="l" t="t" r="r" b="b"/>
              <a:pathLst>
                <a:path w="4271" h="6854" extrusionOk="0">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1"/>
            <p:cNvSpPr/>
            <p:nvPr/>
          </p:nvSpPr>
          <p:spPr>
            <a:xfrm>
              <a:off x="6674381" y="2305402"/>
              <a:ext cx="7606" cy="5071"/>
            </a:xfrm>
            <a:custGeom>
              <a:avLst/>
              <a:gdLst/>
              <a:ahLst/>
              <a:cxnLst/>
              <a:rect l="l" t="t" r="r" b="b"/>
              <a:pathLst>
                <a:path w="264" h="176" extrusionOk="0">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6488268" y="1878006"/>
              <a:ext cx="324285" cy="437221"/>
            </a:xfrm>
            <a:custGeom>
              <a:avLst/>
              <a:gdLst/>
              <a:ahLst/>
              <a:cxnLst/>
              <a:rect l="l" t="t" r="r" b="b"/>
              <a:pathLst>
                <a:path w="11256" h="15176" extrusionOk="0">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1"/>
            <p:cNvSpPr/>
            <p:nvPr/>
          </p:nvSpPr>
          <p:spPr>
            <a:xfrm>
              <a:off x="6652600" y="2227183"/>
              <a:ext cx="21809" cy="663"/>
            </a:xfrm>
            <a:custGeom>
              <a:avLst/>
              <a:gdLst/>
              <a:ahLst/>
              <a:cxnLst/>
              <a:rect l="l" t="t" r="r" b="b"/>
              <a:pathLst>
                <a:path w="757" h="23" extrusionOk="0">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1"/>
            <p:cNvSpPr/>
            <p:nvPr/>
          </p:nvSpPr>
          <p:spPr>
            <a:xfrm>
              <a:off x="6627997" y="2101024"/>
              <a:ext cx="82051" cy="41025"/>
            </a:xfrm>
            <a:custGeom>
              <a:avLst/>
              <a:gdLst/>
              <a:ahLst/>
              <a:cxnLst/>
              <a:rect l="l" t="t" r="r" b="b"/>
              <a:pathLst>
                <a:path w="2848" h="1424" extrusionOk="0">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1"/>
            <p:cNvSpPr/>
            <p:nvPr/>
          </p:nvSpPr>
          <p:spPr>
            <a:xfrm>
              <a:off x="6634306" y="2028164"/>
              <a:ext cx="29674" cy="61221"/>
            </a:xfrm>
            <a:custGeom>
              <a:avLst/>
              <a:gdLst/>
              <a:ahLst/>
              <a:cxnLst/>
              <a:rect l="l" t="t" r="r" b="b"/>
              <a:pathLst>
                <a:path w="1030" h="2125" extrusionOk="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1"/>
            <p:cNvSpPr/>
            <p:nvPr/>
          </p:nvSpPr>
          <p:spPr>
            <a:xfrm>
              <a:off x="6660177" y="1937931"/>
              <a:ext cx="57447" cy="39470"/>
            </a:xfrm>
            <a:custGeom>
              <a:avLst/>
              <a:gdLst/>
              <a:ahLst/>
              <a:cxnLst/>
              <a:rect l="l" t="t" r="r" b="b"/>
              <a:pathLst>
                <a:path w="1994" h="1370" extrusionOk="0">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6527392" y="1992382"/>
              <a:ext cx="56179" cy="53759"/>
            </a:xfrm>
            <a:custGeom>
              <a:avLst/>
              <a:gdLst/>
              <a:ahLst/>
              <a:cxnLst/>
              <a:rect l="l" t="t" r="r" b="b"/>
              <a:pathLst>
                <a:path w="1950" h="1866" extrusionOk="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1"/>
            <p:cNvSpPr/>
            <p:nvPr/>
          </p:nvSpPr>
          <p:spPr>
            <a:xfrm>
              <a:off x="6551679" y="2098489"/>
              <a:ext cx="68136" cy="42610"/>
            </a:xfrm>
            <a:custGeom>
              <a:avLst/>
              <a:gdLst/>
              <a:ahLst/>
              <a:cxnLst/>
              <a:rect l="l" t="t" r="r" b="b"/>
              <a:pathLst>
                <a:path w="2365" h="1479" extrusionOk="0">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1"/>
            <p:cNvSpPr/>
            <p:nvPr/>
          </p:nvSpPr>
          <p:spPr>
            <a:xfrm>
              <a:off x="6700540" y="2037613"/>
              <a:ext cx="62835" cy="42927"/>
            </a:xfrm>
            <a:custGeom>
              <a:avLst/>
              <a:gdLst/>
              <a:ahLst/>
              <a:cxnLst/>
              <a:rect l="l" t="t" r="r" b="b"/>
              <a:pathLst>
                <a:path w="2181" h="1490" extrusionOk="0">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1"/>
            <p:cNvSpPr/>
            <p:nvPr/>
          </p:nvSpPr>
          <p:spPr>
            <a:xfrm>
              <a:off x="6759860" y="2037930"/>
              <a:ext cx="10429" cy="23048"/>
            </a:xfrm>
            <a:custGeom>
              <a:avLst/>
              <a:gdLst/>
              <a:ahLst/>
              <a:cxnLst/>
              <a:rect l="l" t="t" r="r" b="b"/>
              <a:pathLst>
                <a:path w="362" h="800" extrusionOk="0">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1"/>
            <p:cNvSpPr/>
            <p:nvPr/>
          </p:nvSpPr>
          <p:spPr>
            <a:xfrm>
              <a:off x="6794864" y="1977372"/>
              <a:ext cx="5704" cy="2535"/>
            </a:xfrm>
            <a:custGeom>
              <a:avLst/>
              <a:gdLst/>
              <a:ahLst/>
              <a:cxnLst/>
              <a:rect l="l" t="t" r="r" b="b"/>
              <a:pathLst>
                <a:path w="198" h="88" extrusionOk="0">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6791090" y="1979878"/>
              <a:ext cx="16105" cy="58081"/>
            </a:xfrm>
            <a:custGeom>
              <a:avLst/>
              <a:gdLst/>
              <a:ahLst/>
              <a:cxnLst/>
              <a:rect l="l" t="t" r="r" b="b"/>
              <a:pathLst>
                <a:path w="559" h="2016" extrusionOk="0">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6485416" y="2094081"/>
              <a:ext cx="7606" cy="9190"/>
            </a:xfrm>
            <a:custGeom>
              <a:avLst/>
              <a:gdLst/>
              <a:ahLst/>
              <a:cxnLst/>
              <a:rect l="l" t="t" r="r" b="b"/>
              <a:pathLst>
                <a:path w="264" h="319" extrusionOk="0">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6492993" y="2095032"/>
              <a:ext cx="26851" cy="48286"/>
            </a:xfrm>
            <a:custGeom>
              <a:avLst/>
              <a:gdLst/>
              <a:ahLst/>
              <a:cxnLst/>
              <a:rect l="l" t="t" r="r" b="b"/>
              <a:pathLst>
                <a:path w="932" h="1676" extrusionOk="0">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6416042" y="1836663"/>
              <a:ext cx="517312" cy="511233"/>
            </a:xfrm>
            <a:custGeom>
              <a:avLst/>
              <a:gdLst/>
              <a:ahLst/>
              <a:cxnLst/>
              <a:rect l="l" t="t" r="r" b="b"/>
              <a:pathLst>
                <a:path w="17956" h="17745" extrusionOk="0">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6887287" y="2022488"/>
              <a:ext cx="663" cy="29"/>
            </a:xfrm>
            <a:custGeom>
              <a:avLst/>
              <a:gdLst/>
              <a:ahLst/>
              <a:cxnLst/>
              <a:rect l="l" t="t" r="r" b="b"/>
              <a:pathLst>
                <a:path w="23" h="1" extrusionOk="0">
                  <a:moveTo>
                    <a:pt x="22" y="0"/>
                  </a:moveTo>
                  <a:lnTo>
                    <a:pt x="0" y="0"/>
                  </a:lnTo>
                  <a:lnTo>
                    <a:pt x="12" y="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6887604" y="2022488"/>
              <a:ext cx="22126" cy="61509"/>
            </a:xfrm>
            <a:custGeom>
              <a:avLst/>
              <a:gdLst/>
              <a:ahLst/>
              <a:cxnLst/>
              <a:rect l="l" t="t" r="r" b="b"/>
              <a:pathLst>
                <a:path w="768" h="2135" extrusionOk="0">
                  <a:moveTo>
                    <a:pt x="1" y="0"/>
                  </a:moveTo>
                  <a:cubicBezTo>
                    <a:pt x="329" y="690"/>
                    <a:pt x="581" y="1402"/>
                    <a:pt x="767" y="2135"/>
                  </a:cubicBezTo>
                  <a:cubicBezTo>
                    <a:pt x="592" y="1402"/>
                    <a:pt x="340" y="69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6617596" y="1878640"/>
              <a:ext cx="58081" cy="38519"/>
            </a:xfrm>
            <a:custGeom>
              <a:avLst/>
              <a:gdLst/>
              <a:ahLst/>
              <a:cxnLst/>
              <a:rect l="l" t="t" r="r" b="b"/>
              <a:pathLst>
                <a:path w="2016" h="1337" extrusionOk="0">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6861732" y="2021854"/>
              <a:ext cx="663" cy="2535"/>
            </a:xfrm>
            <a:custGeom>
              <a:avLst/>
              <a:gdLst/>
              <a:ahLst/>
              <a:cxnLst/>
              <a:rect l="l" t="t" r="r" b="b"/>
              <a:pathLst>
                <a:path w="23" h="88" extrusionOk="0">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6419182" y="1836692"/>
              <a:ext cx="501265" cy="486745"/>
            </a:xfrm>
            <a:custGeom>
              <a:avLst/>
              <a:gdLst/>
              <a:ahLst/>
              <a:cxnLst/>
              <a:rect l="l" t="t" r="r" b="b"/>
              <a:pathLst>
                <a:path w="17399" h="16895" extrusionOk="0">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6230246" y="2524214"/>
              <a:ext cx="148919" cy="126908"/>
            </a:xfrm>
            <a:custGeom>
              <a:avLst/>
              <a:gdLst/>
              <a:ahLst/>
              <a:cxnLst/>
              <a:rect l="l" t="t" r="r" b="b"/>
              <a:pathLst>
                <a:path w="5169" h="4405" extrusionOk="0">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1"/>
            <p:cNvSpPr/>
            <p:nvPr/>
          </p:nvSpPr>
          <p:spPr>
            <a:xfrm>
              <a:off x="6078849" y="2559017"/>
              <a:ext cx="524284" cy="253960"/>
            </a:xfrm>
            <a:custGeom>
              <a:avLst/>
              <a:gdLst/>
              <a:ahLst/>
              <a:cxnLst/>
              <a:rect l="l" t="t" r="r" b="b"/>
              <a:pathLst>
                <a:path w="18198" h="8815" extrusionOk="0">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1"/>
            <p:cNvSpPr/>
            <p:nvPr/>
          </p:nvSpPr>
          <p:spPr>
            <a:xfrm>
              <a:off x="6444419" y="2775898"/>
              <a:ext cx="30942" cy="26678"/>
            </a:xfrm>
            <a:custGeom>
              <a:avLst/>
              <a:gdLst/>
              <a:ahLst/>
              <a:cxnLst/>
              <a:rect l="l" t="t" r="r" b="b"/>
              <a:pathLst>
                <a:path w="1074" h="926" extrusionOk="0">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6200917" y="2770021"/>
              <a:ext cx="38202" cy="29444"/>
            </a:xfrm>
            <a:custGeom>
              <a:avLst/>
              <a:gdLst/>
              <a:ahLst/>
              <a:cxnLst/>
              <a:rect l="l" t="t" r="r" b="b"/>
              <a:pathLst>
                <a:path w="1326" h="1022" extrusionOk="0">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6150442" y="2765037"/>
              <a:ext cx="30942" cy="26304"/>
            </a:xfrm>
            <a:custGeom>
              <a:avLst/>
              <a:gdLst/>
              <a:ahLst/>
              <a:cxnLst/>
              <a:rect l="l" t="t" r="r" b="b"/>
              <a:pathLst>
                <a:path w="1074" h="913" extrusionOk="0">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1"/>
            <p:cNvSpPr/>
            <p:nvPr/>
          </p:nvSpPr>
          <p:spPr>
            <a:xfrm>
              <a:off x="6084842" y="2753282"/>
              <a:ext cx="25583" cy="22241"/>
            </a:xfrm>
            <a:custGeom>
              <a:avLst/>
              <a:gdLst/>
              <a:ahLst/>
              <a:cxnLst/>
              <a:rect l="l" t="t" r="r" b="b"/>
              <a:pathLst>
                <a:path w="888" h="772" extrusionOk="0">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p:nvPr/>
          </p:nvSpPr>
          <p:spPr>
            <a:xfrm>
              <a:off x="6281672" y="2779154"/>
              <a:ext cx="40392" cy="26476"/>
            </a:xfrm>
            <a:custGeom>
              <a:avLst/>
              <a:gdLst/>
              <a:ahLst/>
              <a:cxnLst/>
              <a:rect l="l" t="t" r="r" b="b"/>
              <a:pathLst>
                <a:path w="1402" h="919" extrusionOk="0">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6331484" y="2785751"/>
              <a:ext cx="27802" cy="22875"/>
            </a:xfrm>
            <a:custGeom>
              <a:avLst/>
              <a:gdLst/>
              <a:ahLst/>
              <a:cxnLst/>
              <a:rect l="l" t="t" r="r" b="b"/>
              <a:pathLst>
                <a:path w="965" h="794" extrusionOk="0">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6182623" y="2666190"/>
              <a:ext cx="32181" cy="34543"/>
            </a:xfrm>
            <a:custGeom>
              <a:avLst/>
              <a:gdLst/>
              <a:ahLst/>
              <a:cxnLst/>
              <a:rect l="l" t="t" r="r" b="b"/>
              <a:pathLst>
                <a:path w="1117" h="1199" extrusionOk="0">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1"/>
            <p:cNvSpPr/>
            <p:nvPr/>
          </p:nvSpPr>
          <p:spPr>
            <a:xfrm>
              <a:off x="6247906" y="2688028"/>
              <a:ext cx="34111" cy="36301"/>
            </a:xfrm>
            <a:custGeom>
              <a:avLst/>
              <a:gdLst/>
              <a:ahLst/>
              <a:cxnLst/>
              <a:rect l="l" t="t" r="r" b="b"/>
              <a:pathLst>
                <a:path w="1184" h="1260" extrusionOk="0">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1"/>
            <p:cNvSpPr/>
            <p:nvPr/>
          </p:nvSpPr>
          <p:spPr>
            <a:xfrm>
              <a:off x="6291121" y="2672903"/>
              <a:ext cx="35984" cy="35984"/>
            </a:xfrm>
            <a:custGeom>
              <a:avLst/>
              <a:gdLst/>
              <a:ahLst/>
              <a:cxnLst/>
              <a:rect l="l" t="t" r="r" b="b"/>
              <a:pathLst>
                <a:path w="1249" h="1249" extrusionOk="0">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1"/>
            <p:cNvSpPr/>
            <p:nvPr/>
          </p:nvSpPr>
          <p:spPr>
            <a:xfrm>
              <a:off x="6333386" y="2646397"/>
              <a:ext cx="7923" cy="5704"/>
            </a:xfrm>
            <a:custGeom>
              <a:avLst/>
              <a:gdLst/>
              <a:ahLst/>
              <a:cxnLst/>
              <a:rect l="l" t="t" r="r" b="b"/>
              <a:pathLst>
                <a:path w="275" h="198" extrusionOk="0">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6344449" y="2676331"/>
              <a:ext cx="37482" cy="32930"/>
            </a:xfrm>
            <a:custGeom>
              <a:avLst/>
              <a:gdLst/>
              <a:ahLst/>
              <a:cxnLst/>
              <a:rect l="l" t="t" r="r" b="b"/>
              <a:pathLst>
                <a:path w="1301" h="1143" extrusionOk="0">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6456404" y="2662905"/>
              <a:ext cx="40737" cy="43503"/>
            </a:xfrm>
            <a:custGeom>
              <a:avLst/>
              <a:gdLst/>
              <a:ahLst/>
              <a:cxnLst/>
              <a:rect l="l" t="t" r="r" b="b"/>
              <a:pathLst>
                <a:path w="1414" h="1510" extrusionOk="0">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6316676" y="2741672"/>
              <a:ext cx="44511" cy="38490"/>
            </a:xfrm>
            <a:custGeom>
              <a:avLst/>
              <a:gdLst/>
              <a:ahLst/>
              <a:cxnLst/>
              <a:rect l="l" t="t" r="r" b="b"/>
              <a:pathLst>
                <a:path w="1545" h="1336" extrusionOk="0">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1"/>
            <p:cNvSpPr/>
            <p:nvPr/>
          </p:nvSpPr>
          <p:spPr>
            <a:xfrm>
              <a:off x="6364011" y="2724588"/>
              <a:ext cx="25238" cy="29444"/>
            </a:xfrm>
            <a:custGeom>
              <a:avLst/>
              <a:gdLst/>
              <a:ahLst/>
              <a:cxnLst/>
              <a:rect l="l" t="t" r="r" b="b"/>
              <a:pathLst>
                <a:path w="876" h="1022" extrusionOk="0">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6340646" y="2637149"/>
              <a:ext cx="40075" cy="34197"/>
            </a:xfrm>
            <a:custGeom>
              <a:avLst/>
              <a:gdLst/>
              <a:ahLst/>
              <a:cxnLst/>
              <a:rect l="l" t="t" r="r" b="b"/>
              <a:pathLst>
                <a:path w="1391" h="1187" extrusionOk="0">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6353265" y="2596556"/>
              <a:ext cx="15471" cy="24316"/>
            </a:xfrm>
            <a:custGeom>
              <a:avLst/>
              <a:gdLst/>
              <a:ahLst/>
              <a:cxnLst/>
              <a:rect l="l" t="t" r="r" b="b"/>
              <a:pathLst>
                <a:path w="537" h="844" extrusionOk="0">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1"/>
            <p:cNvSpPr/>
            <p:nvPr/>
          </p:nvSpPr>
          <p:spPr>
            <a:xfrm>
              <a:off x="6391121" y="2597478"/>
              <a:ext cx="30625" cy="34428"/>
            </a:xfrm>
            <a:custGeom>
              <a:avLst/>
              <a:gdLst/>
              <a:ahLst/>
              <a:cxnLst/>
              <a:rect l="l" t="t" r="r" b="b"/>
              <a:pathLst>
                <a:path w="1063" h="1195" extrusionOk="0">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1"/>
            <p:cNvSpPr/>
            <p:nvPr/>
          </p:nvSpPr>
          <p:spPr>
            <a:xfrm>
              <a:off x="6420449" y="2677944"/>
              <a:ext cx="5704" cy="8240"/>
            </a:xfrm>
            <a:custGeom>
              <a:avLst/>
              <a:gdLst/>
              <a:ahLst/>
              <a:cxnLst/>
              <a:rect l="l" t="t" r="r" b="b"/>
              <a:pathLst>
                <a:path w="198" h="286" extrusionOk="0">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1"/>
            <p:cNvSpPr/>
            <p:nvPr/>
          </p:nvSpPr>
          <p:spPr>
            <a:xfrm>
              <a:off x="6371242" y="2620209"/>
              <a:ext cx="29991" cy="28752"/>
            </a:xfrm>
            <a:custGeom>
              <a:avLst/>
              <a:gdLst/>
              <a:ahLst/>
              <a:cxnLst/>
              <a:rect l="l" t="t" r="r" b="b"/>
              <a:pathLst>
                <a:path w="1041" h="998" extrusionOk="0">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1"/>
            <p:cNvSpPr/>
            <p:nvPr/>
          </p:nvSpPr>
          <p:spPr>
            <a:xfrm>
              <a:off x="6373460" y="2647665"/>
              <a:ext cx="3803" cy="3198"/>
            </a:xfrm>
            <a:custGeom>
              <a:avLst/>
              <a:gdLst/>
              <a:ahLst/>
              <a:cxnLst/>
              <a:rect l="l" t="t" r="r" b="b"/>
              <a:pathLst>
                <a:path w="132" h="111" extrusionOk="0">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1"/>
            <p:cNvSpPr/>
            <p:nvPr/>
          </p:nvSpPr>
          <p:spPr>
            <a:xfrm>
              <a:off x="6183862" y="2725567"/>
              <a:ext cx="30337" cy="37251"/>
            </a:xfrm>
            <a:custGeom>
              <a:avLst/>
              <a:gdLst/>
              <a:ahLst/>
              <a:cxnLst/>
              <a:rect l="l" t="t" r="r" b="b"/>
              <a:pathLst>
                <a:path w="1053" h="1293" extrusionOk="0">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1"/>
            <p:cNvSpPr/>
            <p:nvPr/>
          </p:nvSpPr>
          <p:spPr>
            <a:xfrm>
              <a:off x="6139091" y="2691197"/>
              <a:ext cx="6021" cy="6021"/>
            </a:xfrm>
            <a:custGeom>
              <a:avLst/>
              <a:gdLst/>
              <a:ahLst/>
              <a:cxnLst/>
              <a:rect l="l" t="t" r="r" b="b"/>
              <a:pathLst>
                <a:path w="209" h="209" extrusionOk="0">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1"/>
            <p:cNvSpPr/>
            <p:nvPr/>
          </p:nvSpPr>
          <p:spPr>
            <a:xfrm>
              <a:off x="6138803" y="2689612"/>
              <a:ext cx="33737" cy="34428"/>
            </a:xfrm>
            <a:custGeom>
              <a:avLst/>
              <a:gdLst/>
              <a:ahLst/>
              <a:cxnLst/>
              <a:rect l="l" t="t" r="r" b="b"/>
              <a:pathLst>
                <a:path w="1171" h="1195" extrusionOk="0">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1"/>
            <p:cNvSpPr/>
            <p:nvPr/>
          </p:nvSpPr>
          <p:spPr>
            <a:xfrm>
              <a:off x="6182306" y="2650834"/>
              <a:ext cx="4120" cy="3169"/>
            </a:xfrm>
            <a:custGeom>
              <a:avLst/>
              <a:gdLst/>
              <a:ahLst/>
              <a:cxnLst/>
              <a:rect l="l" t="t" r="r" b="b"/>
              <a:pathLst>
                <a:path w="143" h="110" extrusionOk="0">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1"/>
            <p:cNvSpPr/>
            <p:nvPr/>
          </p:nvSpPr>
          <p:spPr>
            <a:xfrm>
              <a:off x="6180088" y="2641039"/>
              <a:ext cx="33160" cy="33160"/>
            </a:xfrm>
            <a:custGeom>
              <a:avLst/>
              <a:gdLst/>
              <a:ahLst/>
              <a:cxnLst/>
              <a:rect l="l" t="t" r="r" b="b"/>
              <a:pathLst>
                <a:path w="1151" h="1151" extrusionOk="0">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1"/>
            <p:cNvSpPr/>
            <p:nvPr/>
          </p:nvSpPr>
          <p:spPr>
            <a:xfrm>
              <a:off x="6187031" y="2666276"/>
              <a:ext cx="14232" cy="7923"/>
            </a:xfrm>
            <a:custGeom>
              <a:avLst/>
              <a:gdLst/>
              <a:ahLst/>
              <a:cxnLst/>
              <a:rect l="l" t="t" r="r" b="b"/>
              <a:pathLst>
                <a:path w="494" h="275" extrusionOk="0">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1"/>
            <p:cNvSpPr/>
            <p:nvPr/>
          </p:nvSpPr>
          <p:spPr>
            <a:xfrm>
              <a:off x="6228027" y="2672903"/>
              <a:ext cx="30654" cy="24316"/>
            </a:xfrm>
            <a:custGeom>
              <a:avLst/>
              <a:gdLst/>
              <a:ahLst/>
              <a:cxnLst/>
              <a:rect l="l" t="t" r="r" b="b"/>
              <a:pathLst>
                <a:path w="1064" h="844" extrusionOk="0">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6255166" y="2689612"/>
              <a:ext cx="3515" cy="5071"/>
            </a:xfrm>
            <a:custGeom>
              <a:avLst/>
              <a:gdLst/>
              <a:ahLst/>
              <a:cxnLst/>
              <a:rect l="l" t="t" r="r" b="b"/>
              <a:pathLst>
                <a:path w="122" h="176" extrusionOk="0">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6263521" y="2630149"/>
              <a:ext cx="32382" cy="31835"/>
            </a:xfrm>
            <a:custGeom>
              <a:avLst/>
              <a:gdLst/>
              <a:ahLst/>
              <a:cxnLst/>
              <a:rect l="l" t="t" r="r" b="b"/>
              <a:pathLst>
                <a:path w="1124" h="1105" extrusionOk="0">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6299649" y="2601569"/>
              <a:ext cx="25554" cy="25036"/>
            </a:xfrm>
            <a:custGeom>
              <a:avLst/>
              <a:gdLst/>
              <a:ahLst/>
              <a:cxnLst/>
              <a:rect l="l" t="t" r="r" b="b"/>
              <a:pathLst>
                <a:path w="887" h="869" extrusionOk="0">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6330879" y="2576764"/>
              <a:ext cx="24316" cy="31518"/>
            </a:xfrm>
            <a:custGeom>
              <a:avLst/>
              <a:gdLst/>
              <a:ahLst/>
              <a:cxnLst/>
              <a:rect l="l" t="t" r="r" b="b"/>
              <a:pathLst>
                <a:path w="844" h="1094" extrusionOk="0">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6428343" y="2706351"/>
              <a:ext cx="34399" cy="35350"/>
            </a:xfrm>
            <a:custGeom>
              <a:avLst/>
              <a:gdLst/>
              <a:ahLst/>
              <a:cxnLst/>
              <a:rect l="l" t="t" r="r" b="b"/>
              <a:pathLst>
                <a:path w="1194" h="1227" extrusionOk="0">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6468735" y="2738820"/>
              <a:ext cx="22731" cy="26217"/>
            </a:xfrm>
            <a:custGeom>
              <a:avLst/>
              <a:gdLst/>
              <a:ahLst/>
              <a:cxnLst/>
              <a:rect l="l" t="t" r="r" b="b"/>
              <a:pathLst>
                <a:path w="789" h="910" extrusionOk="0">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68101" y="2706120"/>
              <a:ext cx="30596" cy="28666"/>
            </a:xfrm>
            <a:custGeom>
              <a:avLst/>
              <a:gdLst/>
              <a:ahLst/>
              <a:cxnLst/>
              <a:rect l="l" t="t" r="r" b="b"/>
              <a:pathLst>
                <a:path w="1062" h="995" extrusionOk="0">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251997" y="2748903"/>
              <a:ext cx="19591" cy="27485"/>
            </a:xfrm>
            <a:custGeom>
              <a:avLst/>
              <a:gdLst/>
              <a:ahLst/>
              <a:cxnLst/>
              <a:rect l="l" t="t" r="r" b="b"/>
              <a:pathLst>
                <a:path w="680" h="954" extrusionOk="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a:off x="6215409" y="2723666"/>
              <a:ext cx="29674" cy="37453"/>
            </a:xfrm>
            <a:custGeom>
              <a:avLst/>
              <a:gdLst/>
              <a:ahLst/>
              <a:cxnLst/>
              <a:rect l="l" t="t" r="r" b="b"/>
              <a:pathLst>
                <a:path w="1030" h="1300" extrusionOk="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a:off x="6118607" y="2742594"/>
              <a:ext cx="29040" cy="16134"/>
            </a:xfrm>
            <a:custGeom>
              <a:avLst/>
              <a:gdLst/>
              <a:ahLst/>
              <a:cxnLst/>
              <a:rect l="l" t="t" r="r" b="b"/>
              <a:pathLst>
                <a:path w="1008" h="560" extrusionOk="0">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6285446" y="2712920"/>
              <a:ext cx="35984" cy="32094"/>
            </a:xfrm>
            <a:custGeom>
              <a:avLst/>
              <a:gdLst/>
              <a:ahLst/>
              <a:cxnLst/>
              <a:rect l="l" t="t" r="r" b="b"/>
              <a:pathLst>
                <a:path w="1249" h="1114" extrusionOk="0">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a:off x="6375996" y="2684859"/>
              <a:ext cx="37251" cy="36128"/>
            </a:xfrm>
            <a:custGeom>
              <a:avLst/>
              <a:gdLst/>
              <a:ahLst/>
              <a:cxnLst/>
              <a:rect l="l" t="t" r="r" b="b"/>
              <a:pathLst>
                <a:path w="1293" h="1254" extrusionOk="0">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6421717" y="2635738"/>
              <a:ext cx="27485" cy="31950"/>
            </a:xfrm>
            <a:custGeom>
              <a:avLst/>
              <a:gdLst/>
              <a:ahLst/>
              <a:cxnLst/>
              <a:rect l="l" t="t" r="r" b="b"/>
              <a:pathLst>
                <a:path w="954" h="1109" extrusionOk="0">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6194406" y="2705227"/>
              <a:ext cx="19792" cy="19792"/>
            </a:xfrm>
            <a:custGeom>
              <a:avLst/>
              <a:gdLst/>
              <a:ahLst/>
              <a:cxnLst/>
              <a:rect l="l" t="t" r="r" b="b"/>
              <a:pathLst>
                <a:path w="687" h="687" extrusionOk="0">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6338139" y="2732194"/>
              <a:ext cx="18957" cy="6972"/>
            </a:xfrm>
            <a:custGeom>
              <a:avLst/>
              <a:gdLst/>
              <a:ahLst/>
              <a:cxnLst/>
              <a:rect l="l" t="t" r="r" b="b"/>
              <a:pathLst>
                <a:path w="658" h="242" extrusionOk="0">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6431167" y="2679846"/>
              <a:ext cx="9190" cy="16739"/>
            </a:xfrm>
            <a:custGeom>
              <a:avLst/>
              <a:gdLst/>
              <a:ahLst/>
              <a:cxnLst/>
              <a:rect l="l" t="t" r="r" b="b"/>
              <a:pathLst>
                <a:path w="319" h="581" extrusionOk="0">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6373777" y="2772585"/>
              <a:ext cx="10429" cy="12936"/>
            </a:xfrm>
            <a:custGeom>
              <a:avLst/>
              <a:gdLst/>
              <a:ahLst/>
              <a:cxnLst/>
              <a:rect l="l" t="t" r="r" b="b"/>
              <a:pathLst>
                <a:path w="362" h="449" extrusionOk="0">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375996" y="2574776"/>
              <a:ext cx="86747" cy="75108"/>
            </a:xfrm>
            <a:custGeom>
              <a:avLst/>
              <a:gdLst/>
              <a:ahLst/>
              <a:cxnLst/>
              <a:rect l="l" t="t" r="r" b="b"/>
              <a:pathLst>
                <a:path w="3011" h="2607" extrusionOk="0">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6459257" y="2647982"/>
              <a:ext cx="663" cy="980"/>
            </a:xfrm>
            <a:custGeom>
              <a:avLst/>
              <a:gdLst/>
              <a:ahLst/>
              <a:cxnLst/>
              <a:rect l="l" t="t" r="r" b="b"/>
              <a:pathLst>
                <a:path w="23" h="34" extrusionOk="0">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6459573" y="2637870"/>
              <a:ext cx="64362" cy="37251"/>
            </a:xfrm>
            <a:custGeom>
              <a:avLst/>
              <a:gdLst/>
              <a:ahLst/>
              <a:cxnLst/>
              <a:rect l="l" t="t" r="r" b="b"/>
              <a:pathLst>
                <a:path w="2234" h="1293" extrusionOk="0">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6533702" y="2673824"/>
              <a:ext cx="663" cy="1930"/>
            </a:xfrm>
            <a:custGeom>
              <a:avLst/>
              <a:gdLst/>
              <a:ahLst/>
              <a:cxnLst/>
              <a:rect l="l" t="t" r="r" b="b"/>
              <a:pathLst>
                <a:path w="23" h="67" extrusionOk="0">
                  <a:moveTo>
                    <a:pt x="0" y="1"/>
                  </a:moveTo>
                  <a:lnTo>
                    <a:pt x="0" y="1"/>
                  </a:lnTo>
                  <a:cubicBezTo>
                    <a:pt x="11" y="23"/>
                    <a:pt x="22" y="45"/>
                    <a:pt x="22" y="67"/>
                  </a:cubicBezTo>
                  <a:cubicBezTo>
                    <a:pt x="22" y="45"/>
                    <a:pt x="11" y="2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6532751" y="2672903"/>
              <a:ext cx="980" cy="951"/>
            </a:xfrm>
            <a:custGeom>
              <a:avLst/>
              <a:gdLst/>
              <a:ahLst/>
              <a:cxnLst/>
              <a:rect l="l" t="t" r="r" b="b"/>
              <a:pathLst>
                <a:path w="34" h="33" extrusionOk="0">
                  <a:moveTo>
                    <a:pt x="0" y="0"/>
                  </a:moveTo>
                  <a:cubicBezTo>
                    <a:pt x="12" y="11"/>
                    <a:pt x="22" y="22"/>
                    <a:pt x="22" y="33"/>
                  </a:cubicBezTo>
                  <a:lnTo>
                    <a:pt x="33" y="33"/>
                  </a:lnTo>
                  <a:cubicBezTo>
                    <a:pt x="33" y="22"/>
                    <a:pt x="22" y="22"/>
                    <a:pt x="22" y="11"/>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6523906" y="2670684"/>
              <a:ext cx="9190" cy="2247"/>
            </a:xfrm>
            <a:custGeom>
              <a:avLst/>
              <a:gdLst/>
              <a:ahLst/>
              <a:cxnLst/>
              <a:rect l="l" t="t" r="r" b="b"/>
              <a:pathLst>
                <a:path w="319" h="78" extrusionOk="0">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6081673" y="2682035"/>
              <a:ext cx="519848" cy="75425"/>
            </a:xfrm>
            <a:custGeom>
              <a:avLst/>
              <a:gdLst/>
              <a:ahLst/>
              <a:cxnLst/>
              <a:rect l="l" t="t" r="r" b="b"/>
              <a:pathLst>
                <a:path w="18044" h="2618" extrusionOk="0">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6321401" y="2558729"/>
              <a:ext cx="54624" cy="25554"/>
            </a:xfrm>
            <a:custGeom>
              <a:avLst/>
              <a:gdLst/>
              <a:ahLst/>
              <a:cxnLst/>
              <a:rect l="l" t="t" r="r" b="b"/>
              <a:pathLst>
                <a:path w="1896" h="887" extrusionOk="0">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6082018" y="2559017"/>
              <a:ext cx="520136" cy="240708"/>
            </a:xfrm>
            <a:custGeom>
              <a:avLst/>
              <a:gdLst/>
              <a:ahLst/>
              <a:cxnLst/>
              <a:rect l="l" t="t" r="r" b="b"/>
              <a:pathLst>
                <a:path w="18054" h="8355" extrusionOk="0">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6444419" y="2775725"/>
              <a:ext cx="30625" cy="19591"/>
            </a:xfrm>
            <a:custGeom>
              <a:avLst/>
              <a:gdLst/>
              <a:ahLst/>
              <a:cxnLst/>
              <a:rect l="l" t="t" r="r" b="b"/>
              <a:pathLst>
                <a:path w="1063" h="680" extrusionOk="0">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6200917" y="2770050"/>
              <a:ext cx="38202" cy="22414"/>
            </a:xfrm>
            <a:custGeom>
              <a:avLst/>
              <a:gdLst/>
              <a:ahLst/>
              <a:cxnLst/>
              <a:rect l="l" t="t" r="r" b="b"/>
              <a:pathLst>
                <a:path w="1326" h="778" extrusionOk="0">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6150442" y="2765008"/>
              <a:ext cx="30942" cy="21147"/>
            </a:xfrm>
            <a:custGeom>
              <a:avLst/>
              <a:gdLst/>
              <a:ahLst/>
              <a:cxnLst/>
              <a:rect l="l" t="t" r="r" b="b"/>
              <a:pathLst>
                <a:path w="1074" h="734" extrusionOk="0">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6085476" y="2753311"/>
              <a:ext cx="24949" cy="18323"/>
            </a:xfrm>
            <a:custGeom>
              <a:avLst/>
              <a:gdLst/>
              <a:ahLst/>
              <a:cxnLst/>
              <a:rect l="l" t="t" r="r" b="b"/>
              <a:pathLst>
                <a:path w="866" h="636" extrusionOk="0">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6282277" y="2779183"/>
              <a:ext cx="39787" cy="19908"/>
            </a:xfrm>
            <a:custGeom>
              <a:avLst/>
              <a:gdLst/>
              <a:ahLst/>
              <a:cxnLst/>
              <a:rect l="l" t="t" r="r" b="b"/>
              <a:pathLst>
                <a:path w="1381" h="691" extrusionOk="0">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6332118" y="2788978"/>
              <a:ext cx="26851" cy="10746"/>
            </a:xfrm>
            <a:custGeom>
              <a:avLst/>
              <a:gdLst/>
              <a:ahLst/>
              <a:cxnLst/>
              <a:rect l="l" t="t" r="r" b="b"/>
              <a:pathLst>
                <a:path w="932" h="373" extrusionOk="0">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6323302" y="2700647"/>
              <a:ext cx="4754" cy="7289"/>
            </a:xfrm>
            <a:custGeom>
              <a:avLst/>
              <a:gdLst/>
              <a:ahLst/>
              <a:cxnLst/>
              <a:rect l="l" t="t" r="r" b="b"/>
              <a:pathLst>
                <a:path w="165" h="253" extrusionOk="0">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6351392" y="2676360"/>
              <a:ext cx="28724" cy="32843"/>
            </a:xfrm>
            <a:custGeom>
              <a:avLst/>
              <a:gdLst/>
              <a:ahLst/>
              <a:cxnLst/>
              <a:rect l="l" t="t" r="r" b="b"/>
              <a:pathLst>
                <a:path w="997" h="1140" extrusionOk="0">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6408148" y="2747636"/>
              <a:ext cx="36013" cy="37251"/>
            </a:xfrm>
            <a:custGeom>
              <a:avLst/>
              <a:gdLst/>
              <a:ahLst/>
              <a:cxnLst/>
              <a:rect l="l" t="t" r="r" b="b"/>
              <a:pathLst>
                <a:path w="1250" h="1293" extrusionOk="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6456404" y="2662819"/>
              <a:ext cx="40737" cy="43561"/>
            </a:xfrm>
            <a:custGeom>
              <a:avLst/>
              <a:gdLst/>
              <a:ahLst/>
              <a:cxnLst/>
              <a:rect l="l" t="t" r="r" b="b"/>
              <a:pathLst>
                <a:path w="1414" h="1512" extrusionOk="0">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6504978" y="2698140"/>
              <a:ext cx="39153" cy="45750"/>
            </a:xfrm>
            <a:custGeom>
              <a:avLst/>
              <a:gdLst/>
              <a:ahLst/>
              <a:cxnLst/>
              <a:rect l="l" t="t" r="r" b="b"/>
              <a:pathLst>
                <a:path w="1359" h="1588" extrusionOk="0">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6557355" y="2719258"/>
              <a:ext cx="34082" cy="41025"/>
            </a:xfrm>
            <a:custGeom>
              <a:avLst/>
              <a:gdLst/>
              <a:ahLst/>
              <a:cxnLst/>
              <a:rect l="l" t="t" r="r" b="b"/>
              <a:pathLst>
                <a:path w="1183" h="1424" extrusionOk="0">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6322668" y="2771318"/>
              <a:ext cx="3169" cy="5387"/>
            </a:xfrm>
            <a:custGeom>
              <a:avLst/>
              <a:gdLst/>
              <a:ahLst/>
              <a:cxnLst/>
              <a:rect l="l" t="t" r="r" b="b"/>
              <a:pathLst>
                <a:path w="110" h="187" extrusionOk="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6364616" y="2725250"/>
              <a:ext cx="4466" cy="6021"/>
            </a:xfrm>
            <a:custGeom>
              <a:avLst/>
              <a:gdLst/>
              <a:ahLst/>
              <a:cxnLst/>
              <a:rect l="l" t="t" r="r" b="b"/>
              <a:pathLst>
                <a:path w="155" h="209" extrusionOk="0">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6365883" y="2650834"/>
              <a:ext cx="13915" cy="19879"/>
            </a:xfrm>
            <a:custGeom>
              <a:avLst/>
              <a:gdLst/>
              <a:ahLst/>
              <a:cxnLst/>
              <a:rect l="l" t="t" r="r" b="b"/>
              <a:pathLst>
                <a:path w="483" h="690" extrusionOk="0">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6354532" y="2590564"/>
              <a:ext cx="29357" cy="30308"/>
            </a:xfrm>
            <a:custGeom>
              <a:avLst/>
              <a:gdLst/>
              <a:ahLst/>
              <a:cxnLst/>
              <a:rect l="l" t="t" r="r" b="b"/>
              <a:pathLst>
                <a:path w="1019" h="1052" extrusionOk="0">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6391121" y="2597507"/>
              <a:ext cx="30625" cy="34428"/>
            </a:xfrm>
            <a:custGeom>
              <a:avLst/>
              <a:gdLst/>
              <a:ahLst/>
              <a:cxnLst/>
              <a:rect l="l" t="t" r="r" b="b"/>
              <a:pathLst>
                <a:path w="1063" h="1195" extrusionOk="0">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6394290" y="2659967"/>
              <a:ext cx="30596" cy="32181"/>
            </a:xfrm>
            <a:custGeom>
              <a:avLst/>
              <a:gdLst/>
              <a:ahLst/>
              <a:cxnLst/>
              <a:rect l="l" t="t" r="r" b="b"/>
              <a:pathLst>
                <a:path w="1062" h="1117" extrusionOk="0">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6224253" y="2618653"/>
              <a:ext cx="26851" cy="11668"/>
            </a:xfrm>
            <a:custGeom>
              <a:avLst/>
              <a:gdLst/>
              <a:ahLst/>
              <a:cxnLst/>
              <a:rect l="l" t="t" r="r" b="b"/>
              <a:pathLst>
                <a:path w="932" h="405" extrusionOk="0">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6271992" y="2590564"/>
              <a:ext cx="61423" cy="34082"/>
            </a:xfrm>
            <a:custGeom>
              <a:avLst/>
              <a:gdLst/>
              <a:ahLst/>
              <a:cxnLst/>
              <a:rect l="l" t="t" r="r" b="b"/>
              <a:pathLst>
                <a:path w="2132" h="1183" extrusionOk="0">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218895" y="2590880"/>
              <a:ext cx="140708" cy="113598"/>
            </a:xfrm>
            <a:custGeom>
              <a:avLst/>
              <a:gdLst/>
              <a:ahLst/>
              <a:cxnLst/>
              <a:rect l="l" t="t" r="r" b="b"/>
              <a:pathLst>
                <a:path w="4884" h="3943" extrusionOk="0">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273461" y="2688345"/>
              <a:ext cx="3515" cy="6338"/>
            </a:xfrm>
            <a:custGeom>
              <a:avLst/>
              <a:gdLst/>
              <a:ahLst/>
              <a:cxnLst/>
              <a:rect l="l" t="t" r="r" b="b"/>
              <a:pathLst>
                <a:path w="122" h="220" extrusionOk="0">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287981" y="2672586"/>
              <a:ext cx="21463" cy="31893"/>
            </a:xfrm>
            <a:custGeom>
              <a:avLst/>
              <a:gdLst/>
              <a:ahLst/>
              <a:cxnLst/>
              <a:rect l="l" t="t" r="r" b="b"/>
              <a:pathLst>
                <a:path w="745" h="1107" extrusionOk="0">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6321401" y="2617674"/>
              <a:ext cx="30942" cy="34111"/>
            </a:xfrm>
            <a:custGeom>
              <a:avLst/>
              <a:gdLst/>
              <a:ahLst/>
              <a:cxnLst/>
              <a:rect l="l" t="t" r="r" b="b"/>
              <a:pathLst>
                <a:path w="1074" h="1184" extrusionOk="0">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6341280" y="2641356"/>
              <a:ext cx="12331" cy="11063"/>
            </a:xfrm>
            <a:custGeom>
              <a:avLst/>
              <a:gdLst/>
              <a:ahLst/>
              <a:cxnLst/>
              <a:rect l="l" t="t" r="r" b="b"/>
              <a:pathLst>
                <a:path w="428" h="384" extrusionOk="0">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1"/>
            <p:cNvSpPr/>
            <p:nvPr/>
          </p:nvSpPr>
          <p:spPr>
            <a:xfrm>
              <a:off x="6352948" y="2608224"/>
              <a:ext cx="7289" cy="10746"/>
            </a:xfrm>
            <a:custGeom>
              <a:avLst/>
              <a:gdLst/>
              <a:ahLst/>
              <a:cxnLst/>
              <a:rect l="l" t="t" r="r" b="b"/>
              <a:pathLst>
                <a:path w="253" h="373" extrusionOk="0">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6374728" y="2619921"/>
              <a:ext cx="25554" cy="12648"/>
            </a:xfrm>
            <a:custGeom>
              <a:avLst/>
              <a:gdLst/>
              <a:ahLst/>
              <a:cxnLst/>
              <a:rect l="l" t="t" r="r" b="b"/>
              <a:pathLst>
                <a:path w="887" h="439" extrusionOk="0">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6393944" y="2623983"/>
              <a:ext cx="6050" cy="7952"/>
            </a:xfrm>
            <a:custGeom>
              <a:avLst/>
              <a:gdLst/>
              <a:ahLst/>
              <a:cxnLst/>
              <a:rect l="l" t="t" r="r" b="b"/>
              <a:pathLst>
                <a:path w="210" h="276" extrusionOk="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6377234" y="2639137"/>
              <a:ext cx="27168" cy="13915"/>
            </a:xfrm>
            <a:custGeom>
              <a:avLst/>
              <a:gdLst/>
              <a:ahLst/>
              <a:cxnLst/>
              <a:rect l="l" t="t" r="r" b="b"/>
              <a:pathLst>
                <a:path w="943" h="483" extrusionOk="0">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6376629" y="2648933"/>
              <a:ext cx="2852" cy="3169"/>
            </a:xfrm>
            <a:custGeom>
              <a:avLst/>
              <a:gdLst/>
              <a:ahLst/>
              <a:cxnLst/>
              <a:rect l="l" t="t" r="r" b="b"/>
              <a:pathLst>
                <a:path w="99" h="110" extrusionOk="0">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6174124" y="2732510"/>
              <a:ext cx="41659" cy="32815"/>
            </a:xfrm>
            <a:custGeom>
              <a:avLst/>
              <a:gdLst/>
              <a:ahLst/>
              <a:cxnLst/>
              <a:rect l="l" t="t" r="r" b="b"/>
              <a:pathLst>
                <a:path w="1446" h="1139" extrusionOk="0">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6235921" y="2669417"/>
              <a:ext cx="23394" cy="15500"/>
            </a:xfrm>
            <a:custGeom>
              <a:avLst/>
              <a:gdLst/>
              <a:ahLst/>
              <a:cxnLst/>
              <a:rect l="l" t="t" r="r" b="b"/>
              <a:pathLst>
                <a:path w="812" h="538" extrusionOk="0">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6263377" y="2630926"/>
              <a:ext cx="29357" cy="30942"/>
            </a:xfrm>
            <a:custGeom>
              <a:avLst/>
              <a:gdLst/>
              <a:ahLst/>
              <a:cxnLst/>
              <a:rect l="l" t="t" r="r" b="b"/>
              <a:pathLst>
                <a:path w="1019" h="1074" extrusionOk="0">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6299649" y="2601915"/>
              <a:ext cx="25554" cy="21809"/>
            </a:xfrm>
            <a:custGeom>
              <a:avLst/>
              <a:gdLst/>
              <a:ahLst/>
              <a:cxnLst/>
              <a:rect l="l" t="t" r="r" b="b"/>
              <a:pathLst>
                <a:path w="887" h="757" extrusionOk="0">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6330879" y="2576677"/>
              <a:ext cx="23682" cy="31576"/>
            </a:xfrm>
            <a:custGeom>
              <a:avLst/>
              <a:gdLst/>
              <a:ahLst/>
              <a:cxnLst/>
              <a:rect l="l" t="t" r="r" b="b"/>
              <a:pathLst>
                <a:path w="822" h="1096" extrusionOk="0">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6428343" y="2707273"/>
              <a:ext cx="28090" cy="35350"/>
            </a:xfrm>
            <a:custGeom>
              <a:avLst/>
              <a:gdLst/>
              <a:ahLst/>
              <a:cxnLst/>
              <a:rect l="l" t="t" r="r" b="b"/>
              <a:pathLst>
                <a:path w="975" h="1227" extrusionOk="0">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6475649" y="2742594"/>
              <a:ext cx="22760" cy="24633"/>
            </a:xfrm>
            <a:custGeom>
              <a:avLst/>
              <a:gdLst/>
              <a:ahLst/>
              <a:cxnLst/>
              <a:rect l="l" t="t" r="r" b="b"/>
              <a:pathLst>
                <a:path w="790" h="855" extrusionOk="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6125521" y="2728708"/>
              <a:ext cx="25583" cy="21492"/>
            </a:xfrm>
            <a:custGeom>
              <a:avLst/>
              <a:gdLst/>
              <a:ahLst/>
              <a:cxnLst/>
              <a:rect l="l" t="t" r="r" b="b"/>
              <a:pathLst>
                <a:path w="888" h="746" extrusionOk="0">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6471558" y="2706005"/>
              <a:ext cx="27139" cy="27485"/>
            </a:xfrm>
            <a:custGeom>
              <a:avLst/>
              <a:gdLst/>
              <a:ahLst/>
              <a:cxnLst/>
              <a:rect l="l" t="t" r="r" b="b"/>
              <a:pathLst>
                <a:path w="942" h="954" extrusionOk="0">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6516675" y="2743862"/>
              <a:ext cx="27456" cy="27485"/>
            </a:xfrm>
            <a:custGeom>
              <a:avLst/>
              <a:gdLst/>
              <a:ahLst/>
              <a:cxnLst/>
              <a:rect l="l" t="t" r="r" b="b"/>
              <a:pathLst>
                <a:path w="953" h="954" extrusionOk="0">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6251997" y="2753945"/>
              <a:ext cx="34745" cy="27168"/>
            </a:xfrm>
            <a:custGeom>
              <a:avLst/>
              <a:gdLst/>
              <a:ahLst/>
              <a:cxnLst/>
              <a:rect l="l" t="t" r="r" b="b"/>
              <a:pathLst>
                <a:path w="1206" h="943" extrusionOk="0">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6216388" y="2735996"/>
              <a:ext cx="27139" cy="24921"/>
            </a:xfrm>
            <a:custGeom>
              <a:avLst/>
              <a:gdLst/>
              <a:ahLst/>
              <a:cxnLst/>
              <a:rect l="l" t="t" r="r" b="b"/>
              <a:pathLst>
                <a:path w="942" h="865" extrusionOk="0">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6117339" y="2742306"/>
              <a:ext cx="35033" cy="29329"/>
            </a:xfrm>
            <a:custGeom>
              <a:avLst/>
              <a:gdLst/>
              <a:ahLst/>
              <a:cxnLst/>
              <a:rect l="l" t="t" r="r" b="b"/>
              <a:pathLst>
                <a:path w="1216" h="1018" extrusionOk="0">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6285446" y="2717356"/>
              <a:ext cx="35350" cy="27802"/>
            </a:xfrm>
            <a:custGeom>
              <a:avLst/>
              <a:gdLst/>
              <a:ahLst/>
              <a:cxnLst/>
              <a:rect l="l" t="t" r="r" b="b"/>
              <a:pathLst>
                <a:path w="1227" h="965" extrusionOk="0">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6405929" y="2707590"/>
              <a:ext cx="5071" cy="5704"/>
            </a:xfrm>
            <a:custGeom>
              <a:avLst/>
              <a:gdLst/>
              <a:ahLst/>
              <a:cxnLst/>
              <a:rect l="l" t="t" r="r" b="b"/>
              <a:pathLst>
                <a:path w="176" h="198" extrusionOk="0">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6376629" y="2684888"/>
              <a:ext cx="35984" cy="35984"/>
            </a:xfrm>
            <a:custGeom>
              <a:avLst/>
              <a:gdLst/>
              <a:ahLst/>
              <a:cxnLst/>
              <a:rect l="l" t="t" r="r" b="b"/>
              <a:pathLst>
                <a:path w="1249" h="1249" extrusionOk="0">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6421717" y="2635680"/>
              <a:ext cx="27485" cy="32210"/>
            </a:xfrm>
            <a:custGeom>
              <a:avLst/>
              <a:gdLst/>
              <a:ahLst/>
              <a:cxnLst/>
              <a:rect l="l" t="t" r="r" b="b"/>
              <a:pathLst>
                <a:path w="954" h="1118" extrusionOk="0">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6233703" y="2641356"/>
              <a:ext cx="21809" cy="18323"/>
            </a:xfrm>
            <a:custGeom>
              <a:avLst/>
              <a:gdLst/>
              <a:ahLst/>
              <a:cxnLst/>
              <a:rect l="l" t="t" r="r" b="b"/>
              <a:pathLst>
                <a:path w="757" h="636" extrusionOk="0">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6333386" y="2718336"/>
              <a:ext cx="24344" cy="19879"/>
            </a:xfrm>
            <a:custGeom>
              <a:avLst/>
              <a:gdLst/>
              <a:ahLst/>
              <a:cxnLst/>
              <a:rect l="l" t="t" r="r" b="b"/>
              <a:pathLst>
                <a:path w="845" h="690" extrusionOk="0">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6435287" y="2679500"/>
              <a:ext cx="10746" cy="17084"/>
            </a:xfrm>
            <a:custGeom>
              <a:avLst/>
              <a:gdLst/>
              <a:ahLst/>
              <a:cxnLst/>
              <a:rect l="l" t="t" r="r" b="b"/>
              <a:pathLst>
                <a:path w="373" h="593" extrusionOk="0">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6373143" y="2772585"/>
              <a:ext cx="27773" cy="24921"/>
            </a:xfrm>
            <a:custGeom>
              <a:avLst/>
              <a:gdLst/>
              <a:ahLst/>
              <a:cxnLst/>
              <a:rect l="l" t="t" r="r" b="b"/>
              <a:pathLst>
                <a:path w="964" h="865" extrusionOk="0">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082306" y="2752389"/>
              <a:ext cx="513884" cy="255775"/>
            </a:xfrm>
            <a:custGeom>
              <a:avLst/>
              <a:gdLst/>
              <a:ahLst/>
              <a:cxnLst/>
              <a:rect l="l" t="t" r="r" b="b"/>
              <a:pathLst>
                <a:path w="17837" h="8878" extrusionOk="0">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082940" y="2763107"/>
              <a:ext cx="4782" cy="20225"/>
            </a:xfrm>
            <a:custGeom>
              <a:avLst/>
              <a:gdLst/>
              <a:ahLst/>
              <a:cxnLst/>
              <a:rect l="l" t="t" r="r" b="b"/>
              <a:pathLst>
                <a:path w="166" h="702" extrusionOk="0">
                  <a:moveTo>
                    <a:pt x="0" y="1"/>
                  </a:moveTo>
                  <a:cubicBezTo>
                    <a:pt x="44" y="242"/>
                    <a:pt x="77" y="483"/>
                    <a:pt x="165" y="701"/>
                  </a:cubicBezTo>
                  <a:cubicBezTo>
                    <a:pt x="110" y="493"/>
                    <a:pt x="66" y="274"/>
                    <a:pt x="22" y="66"/>
                  </a:cubicBezTo>
                  <a:cubicBezTo>
                    <a:pt x="12" y="45"/>
                    <a:pt x="12" y="2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082018" y="2758382"/>
              <a:ext cx="1585" cy="6655"/>
            </a:xfrm>
            <a:custGeom>
              <a:avLst/>
              <a:gdLst/>
              <a:ahLst/>
              <a:cxnLst/>
              <a:rect l="l" t="t" r="r" b="b"/>
              <a:pathLst>
                <a:path w="55" h="231" extrusionOk="0">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6287347" y="2908856"/>
              <a:ext cx="266867" cy="100950"/>
            </a:xfrm>
            <a:custGeom>
              <a:avLst/>
              <a:gdLst/>
              <a:ahLst/>
              <a:cxnLst/>
              <a:rect l="l" t="t" r="r" b="b"/>
              <a:pathLst>
                <a:path w="9263" h="3504" extrusionOk="0">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534623" y="2943544"/>
              <a:ext cx="663" cy="951"/>
            </a:xfrm>
            <a:custGeom>
              <a:avLst/>
              <a:gdLst/>
              <a:ahLst/>
              <a:cxnLst/>
              <a:rect l="l" t="t" r="r" b="b"/>
              <a:pathLst>
                <a:path w="23" h="33" extrusionOk="0">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6554185" y="2908511"/>
              <a:ext cx="375" cy="663"/>
            </a:xfrm>
            <a:custGeom>
              <a:avLst/>
              <a:gdLst/>
              <a:ahLst/>
              <a:cxnLst/>
              <a:rect l="l" t="t" r="r" b="b"/>
              <a:pathLst>
                <a:path w="13" h="23" extrusionOk="0">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082623" y="2752706"/>
              <a:ext cx="513567" cy="255516"/>
            </a:xfrm>
            <a:custGeom>
              <a:avLst/>
              <a:gdLst/>
              <a:ahLst/>
              <a:cxnLst/>
              <a:rect l="l" t="t" r="r" b="b"/>
              <a:pathLst>
                <a:path w="17826" h="8869" extrusionOk="0">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216388" y="2506957"/>
              <a:ext cx="182338" cy="153384"/>
            </a:xfrm>
            <a:custGeom>
              <a:avLst/>
              <a:gdLst/>
              <a:ahLst/>
              <a:cxnLst/>
              <a:rect l="l" t="t" r="r" b="b"/>
              <a:pathLst>
                <a:path w="6329" h="5324" extrusionOk="0">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294607" y="2513295"/>
              <a:ext cx="10746" cy="106655"/>
            </a:xfrm>
            <a:custGeom>
              <a:avLst/>
              <a:gdLst/>
              <a:ahLst/>
              <a:cxnLst/>
              <a:rect l="l" t="t" r="r" b="b"/>
              <a:pathLst>
                <a:path w="373" h="3702" extrusionOk="0">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6265596" y="2527815"/>
              <a:ext cx="317" cy="2852"/>
            </a:xfrm>
            <a:custGeom>
              <a:avLst/>
              <a:gdLst/>
              <a:ahLst/>
              <a:cxnLst/>
              <a:rect l="l" t="t" r="r" b="b"/>
              <a:pathLst>
                <a:path w="11" h="99" extrusionOk="0">
                  <a:moveTo>
                    <a:pt x="0" y="0"/>
                  </a:moveTo>
                  <a:lnTo>
                    <a:pt x="0" y="98"/>
                  </a:lnTo>
                  <a:lnTo>
                    <a:pt x="11" y="98"/>
                  </a:lnTo>
                  <a:cubicBezTo>
                    <a:pt x="0" y="66"/>
                    <a:pt x="0" y="3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6268419" y="2573537"/>
              <a:ext cx="7289" cy="42293"/>
            </a:xfrm>
            <a:custGeom>
              <a:avLst/>
              <a:gdLst/>
              <a:ahLst/>
              <a:cxnLst/>
              <a:rect l="l" t="t" r="r" b="b"/>
              <a:pathLst>
                <a:path w="253" h="1468" extrusionOk="0">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275679" y="2615801"/>
              <a:ext cx="317" cy="346"/>
            </a:xfrm>
            <a:custGeom>
              <a:avLst/>
              <a:gdLst/>
              <a:ahLst/>
              <a:cxnLst/>
              <a:rect l="l" t="t" r="r" b="b"/>
              <a:pathLst>
                <a:path w="11" h="12" extrusionOk="0">
                  <a:moveTo>
                    <a:pt x="0" y="0"/>
                  </a:moveTo>
                  <a:lnTo>
                    <a:pt x="0" y="12"/>
                  </a:lnTo>
                  <a:lnTo>
                    <a:pt x="11" y="12"/>
                  </a:lnTo>
                  <a:cubicBezTo>
                    <a:pt x="11" y="12"/>
                    <a:pt x="11" y="0"/>
                    <a:pt x="0" y="0"/>
                  </a:cubicBezTo>
                  <a:close/>
                </a:path>
              </a:pathLst>
            </a:custGeom>
            <a:solidFill>
              <a:srgbClr val="D37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75679" y="2616118"/>
              <a:ext cx="5071" cy="14837"/>
            </a:xfrm>
            <a:custGeom>
              <a:avLst/>
              <a:gdLst/>
              <a:ahLst/>
              <a:cxnLst/>
              <a:rect l="l" t="t" r="r" b="b"/>
              <a:pathLst>
                <a:path w="176" h="515" extrusionOk="0">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6280721" y="2630926"/>
              <a:ext cx="663" cy="1642"/>
            </a:xfrm>
            <a:custGeom>
              <a:avLst/>
              <a:gdLst/>
              <a:ahLst/>
              <a:cxnLst/>
              <a:rect l="l" t="t" r="r" b="b"/>
              <a:pathLst>
                <a:path w="23" h="57" extrusionOk="0">
                  <a:moveTo>
                    <a:pt x="1" y="1"/>
                  </a:moveTo>
                  <a:lnTo>
                    <a:pt x="1" y="1"/>
                  </a:lnTo>
                  <a:cubicBezTo>
                    <a:pt x="11" y="23"/>
                    <a:pt x="23" y="34"/>
                    <a:pt x="23" y="56"/>
                  </a:cubicBezTo>
                  <a:cubicBezTo>
                    <a:pt x="23" y="34"/>
                    <a:pt x="11" y="23"/>
                    <a:pt x="1" y="1"/>
                  </a:cubicBezTo>
                  <a:close/>
                </a:path>
              </a:pathLst>
            </a:custGeom>
            <a:solidFill>
              <a:srgbClr val="BC9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6265596" y="2530639"/>
              <a:ext cx="18323" cy="106972"/>
            </a:xfrm>
            <a:custGeom>
              <a:avLst/>
              <a:gdLst/>
              <a:ahLst/>
              <a:cxnLst/>
              <a:rect l="l" t="t" r="r" b="b"/>
              <a:pathLst>
                <a:path w="636" h="3713" extrusionOk="0">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6242548" y="2571952"/>
              <a:ext cx="1613" cy="14866"/>
            </a:xfrm>
            <a:custGeom>
              <a:avLst/>
              <a:gdLst/>
              <a:ahLst/>
              <a:cxnLst/>
              <a:rect l="l" t="t" r="r" b="b"/>
              <a:pathLst>
                <a:path w="56" h="516" extrusionOk="0">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6241914" y="2538216"/>
              <a:ext cx="10746" cy="83290"/>
            </a:xfrm>
            <a:custGeom>
              <a:avLst/>
              <a:gdLst/>
              <a:ahLst/>
              <a:cxnLst/>
              <a:rect l="l" t="t" r="r" b="b"/>
              <a:pathLst>
                <a:path w="373" h="2891" extrusionOk="0">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6914397" y="2693732"/>
              <a:ext cx="179198" cy="325553"/>
            </a:xfrm>
            <a:custGeom>
              <a:avLst/>
              <a:gdLst/>
              <a:ahLst/>
              <a:cxnLst/>
              <a:rect l="l" t="t" r="r" b="b"/>
              <a:pathLst>
                <a:path w="6220" h="11300" extrusionOk="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069308" y="2946079"/>
              <a:ext cx="1901" cy="1585"/>
            </a:xfrm>
            <a:custGeom>
              <a:avLst/>
              <a:gdLst/>
              <a:ahLst/>
              <a:cxnLst/>
              <a:rect l="l" t="t" r="r" b="b"/>
              <a:pathLst>
                <a:path w="66" h="55" extrusionOk="0">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061414" y="2940058"/>
              <a:ext cx="8211" cy="6338"/>
            </a:xfrm>
            <a:custGeom>
              <a:avLst/>
              <a:gdLst/>
              <a:ahLst/>
              <a:cxnLst/>
              <a:rect l="l" t="t" r="r" b="b"/>
              <a:pathLst>
                <a:path w="285" h="220" extrusionOk="0">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072765" y="2948585"/>
              <a:ext cx="6972" cy="3198"/>
            </a:xfrm>
            <a:custGeom>
              <a:avLst/>
              <a:gdLst/>
              <a:ahLst/>
              <a:cxnLst/>
              <a:rect l="l" t="t" r="r" b="b"/>
              <a:pathLst>
                <a:path w="242" h="111" extrusionOk="0">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071181" y="2947635"/>
              <a:ext cx="1613" cy="980"/>
            </a:xfrm>
            <a:custGeom>
              <a:avLst/>
              <a:gdLst/>
              <a:ahLst/>
              <a:cxnLst/>
              <a:rect l="l" t="t" r="r" b="b"/>
              <a:pathLst>
                <a:path w="56" h="34" extrusionOk="0">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059196" y="2936917"/>
              <a:ext cx="25900" cy="14866"/>
            </a:xfrm>
            <a:custGeom>
              <a:avLst/>
              <a:gdLst/>
              <a:ahLst/>
              <a:cxnLst/>
              <a:rect l="l" t="t" r="r" b="b"/>
              <a:pathLst>
                <a:path w="899" h="516" extrusionOk="0">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7089792" y="2993068"/>
              <a:ext cx="1930" cy="634"/>
            </a:xfrm>
            <a:custGeom>
              <a:avLst/>
              <a:gdLst/>
              <a:ahLst/>
              <a:cxnLst/>
              <a:rect l="l" t="t" r="r" b="b"/>
              <a:pathLst>
                <a:path w="67" h="22" extrusionOk="0">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054788" y="2958064"/>
              <a:ext cx="37539" cy="35350"/>
            </a:xfrm>
            <a:custGeom>
              <a:avLst/>
              <a:gdLst/>
              <a:ahLst/>
              <a:cxnLst/>
              <a:rect l="l" t="t" r="r" b="b"/>
              <a:pathLst>
                <a:path w="1303" h="1227" extrusionOk="0">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7042803" y="2971288"/>
              <a:ext cx="34082" cy="31893"/>
            </a:xfrm>
            <a:custGeom>
              <a:avLst/>
              <a:gdLst/>
              <a:ahLst/>
              <a:cxnLst/>
              <a:rect l="l" t="t" r="r" b="b"/>
              <a:pathLst>
                <a:path w="1183" h="1107" extrusionOk="0">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041219" y="2967831"/>
              <a:ext cx="47047" cy="41025"/>
            </a:xfrm>
            <a:custGeom>
              <a:avLst/>
              <a:gdLst/>
              <a:ahLst/>
              <a:cxnLst/>
              <a:rect l="l" t="t" r="r" b="b"/>
              <a:pathLst>
                <a:path w="1633" h="1424" extrusionOk="0">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7033008" y="2983273"/>
              <a:ext cx="37885" cy="30942"/>
            </a:xfrm>
            <a:custGeom>
              <a:avLst/>
              <a:gdLst/>
              <a:ahLst/>
              <a:cxnLst/>
              <a:rect l="l" t="t" r="r" b="b"/>
              <a:pathLst>
                <a:path w="1315" h="1074" extrusionOk="0">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7030818" y="2974745"/>
              <a:ext cx="44195" cy="40420"/>
            </a:xfrm>
            <a:custGeom>
              <a:avLst/>
              <a:gdLst/>
              <a:ahLst/>
              <a:cxnLst/>
              <a:rect l="l" t="t" r="r" b="b"/>
              <a:pathLst>
                <a:path w="1534" h="1403" extrusionOk="0">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6915031" y="2874457"/>
              <a:ext cx="4466" cy="8557"/>
            </a:xfrm>
            <a:custGeom>
              <a:avLst/>
              <a:gdLst/>
              <a:ahLst/>
              <a:cxnLst/>
              <a:rect l="l" t="t" r="r" b="b"/>
              <a:pathLst>
                <a:path w="155" h="297" extrusionOk="0">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6915031" y="2874140"/>
              <a:ext cx="375" cy="663"/>
            </a:xfrm>
            <a:custGeom>
              <a:avLst/>
              <a:gdLst/>
              <a:ahLst/>
              <a:cxnLst/>
              <a:rect l="l" t="t" r="r" b="b"/>
              <a:pathLst>
                <a:path w="13" h="23" extrusionOk="0">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6914743" y="2870366"/>
              <a:ext cx="663" cy="4120"/>
            </a:xfrm>
            <a:custGeom>
              <a:avLst/>
              <a:gdLst/>
              <a:ahLst/>
              <a:cxnLst/>
              <a:rect l="l" t="t" r="r" b="b"/>
              <a:pathLst>
                <a:path w="23" h="143" extrusionOk="0">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6922953" y="2887710"/>
              <a:ext cx="29" cy="29"/>
            </a:xfrm>
            <a:custGeom>
              <a:avLst/>
              <a:gdLst/>
              <a:ahLst/>
              <a:cxnLst/>
              <a:rect l="l" t="t" r="r" b="b"/>
              <a:pathLst>
                <a:path w="1" h="1" extrusionOk="0">
                  <a:moveTo>
                    <a:pt x="0" y="0"/>
                  </a:moveTo>
                  <a:lnTo>
                    <a:pt x="0" y="0"/>
                  </a:ln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7050380" y="3018277"/>
              <a:ext cx="663" cy="1008"/>
            </a:xfrm>
            <a:custGeom>
              <a:avLst/>
              <a:gdLst/>
              <a:ahLst/>
              <a:cxnLst/>
              <a:rect l="l" t="t" r="r" b="b"/>
              <a:pathLst>
                <a:path w="23" h="35" extrusionOk="0">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6915031" y="2867514"/>
              <a:ext cx="136012" cy="151771"/>
            </a:xfrm>
            <a:custGeom>
              <a:avLst/>
              <a:gdLst/>
              <a:ahLst/>
              <a:cxnLst/>
              <a:rect l="l" t="t" r="r" b="b"/>
              <a:pathLst>
                <a:path w="4721" h="5268" extrusionOk="0">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6959196" y="2754925"/>
              <a:ext cx="2881" cy="3486"/>
            </a:xfrm>
            <a:custGeom>
              <a:avLst/>
              <a:gdLst/>
              <a:ahLst/>
              <a:cxnLst/>
              <a:rect l="l" t="t" r="r" b="b"/>
              <a:pathLst>
                <a:path w="100" h="121" extrusionOk="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6982244" y="2869416"/>
              <a:ext cx="10112" cy="10429"/>
            </a:xfrm>
            <a:custGeom>
              <a:avLst/>
              <a:gdLst/>
              <a:ahLst/>
              <a:cxnLst/>
              <a:rect l="l" t="t" r="r" b="b"/>
              <a:pathLst>
                <a:path w="351" h="362" extrusionOk="0">
                  <a:moveTo>
                    <a:pt x="1" y="0"/>
                  </a:moveTo>
                  <a:cubicBezTo>
                    <a:pt x="121" y="121"/>
                    <a:pt x="230" y="241"/>
                    <a:pt x="351" y="362"/>
                  </a:cubicBezTo>
                  <a:cubicBezTo>
                    <a:pt x="241" y="241"/>
                    <a:pt x="121" y="121"/>
                    <a:pt x="1" y="0"/>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6974351" y="2860917"/>
              <a:ext cx="7923" cy="8528"/>
            </a:xfrm>
            <a:custGeom>
              <a:avLst/>
              <a:gdLst/>
              <a:ahLst/>
              <a:cxnLst/>
              <a:rect l="l" t="t" r="r" b="b"/>
              <a:pathLst>
                <a:path w="275" h="296" extrusionOk="0">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6929868" y="2730609"/>
              <a:ext cx="88994" cy="173523"/>
            </a:xfrm>
            <a:custGeom>
              <a:avLst/>
              <a:gdLst/>
              <a:ahLst/>
              <a:cxnLst/>
              <a:rect l="l" t="t" r="r" b="b"/>
              <a:pathLst>
                <a:path w="3089" h="6023" extrusionOk="0">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6942487" y="2850804"/>
              <a:ext cx="59637" cy="39441"/>
            </a:xfrm>
            <a:custGeom>
              <a:avLst/>
              <a:gdLst/>
              <a:ahLst/>
              <a:cxnLst/>
              <a:rect l="l" t="t" r="r" b="b"/>
              <a:pathLst>
                <a:path w="2070" h="1369" extrusionOk="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6955739" y="2852360"/>
              <a:ext cx="45462" cy="37597"/>
            </a:xfrm>
            <a:custGeom>
              <a:avLst/>
              <a:gdLst/>
              <a:ahLst/>
              <a:cxnLst/>
              <a:rect l="l" t="t" r="r" b="b"/>
              <a:pathLst>
                <a:path w="1578" h="1305" extrusionOk="0">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7270229" y="2607590"/>
              <a:ext cx="122414" cy="136675"/>
            </a:xfrm>
            <a:custGeom>
              <a:avLst/>
              <a:gdLst/>
              <a:ahLst/>
              <a:cxnLst/>
              <a:rect l="l" t="t" r="r" b="b"/>
              <a:pathLst>
                <a:path w="4249" h="4744" extrusionOk="0">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7276510" y="2653657"/>
              <a:ext cx="28119" cy="37856"/>
            </a:xfrm>
            <a:custGeom>
              <a:avLst/>
              <a:gdLst/>
              <a:ahLst/>
              <a:cxnLst/>
              <a:rect l="l" t="t" r="r" b="b"/>
              <a:pathLst>
                <a:path w="976" h="1314" extrusionOk="0">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7276856" y="2621477"/>
              <a:ext cx="89282" cy="73206"/>
            </a:xfrm>
            <a:custGeom>
              <a:avLst/>
              <a:gdLst/>
              <a:ahLst/>
              <a:cxnLst/>
              <a:rect l="l" t="t" r="r" b="b"/>
              <a:pathLst>
                <a:path w="3099" h="2541" extrusionOk="0">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7309958" y="3508796"/>
              <a:ext cx="100028" cy="177729"/>
            </a:xfrm>
            <a:custGeom>
              <a:avLst/>
              <a:gdLst/>
              <a:ahLst/>
              <a:cxnLst/>
              <a:rect l="l" t="t" r="r" b="b"/>
              <a:pathLst>
                <a:path w="3472" h="6169" extrusionOk="0">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7308691" y="3537491"/>
              <a:ext cx="98156" cy="149063"/>
            </a:xfrm>
            <a:custGeom>
              <a:avLst/>
              <a:gdLst/>
              <a:ahLst/>
              <a:cxnLst/>
              <a:rect l="l" t="t" r="r" b="b"/>
              <a:pathLst>
                <a:path w="3407" h="5174" extrusionOk="0">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7101460" y="2853570"/>
              <a:ext cx="353614" cy="711117"/>
            </a:xfrm>
            <a:custGeom>
              <a:avLst/>
              <a:gdLst/>
              <a:ahLst/>
              <a:cxnLst/>
              <a:rect l="l" t="t" r="r" b="b"/>
              <a:pathLst>
                <a:path w="12274" h="24683" extrusionOk="0">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7102094" y="2943544"/>
              <a:ext cx="14232" cy="61509"/>
            </a:xfrm>
            <a:custGeom>
              <a:avLst/>
              <a:gdLst/>
              <a:ahLst/>
              <a:cxnLst/>
              <a:rect l="l" t="t" r="r" b="b"/>
              <a:pathLst>
                <a:path w="494" h="2135" extrusionOk="0">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7102411" y="3004102"/>
              <a:ext cx="346" cy="1585"/>
            </a:xfrm>
            <a:custGeom>
              <a:avLst/>
              <a:gdLst/>
              <a:ahLst/>
              <a:cxnLst/>
              <a:rect l="l" t="t" r="r" b="b"/>
              <a:pathLst>
                <a:path w="12" h="55" extrusionOk="0">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7102411" y="3005024"/>
              <a:ext cx="346" cy="2881"/>
            </a:xfrm>
            <a:custGeom>
              <a:avLst/>
              <a:gdLst/>
              <a:ahLst/>
              <a:cxnLst/>
              <a:rect l="l" t="t" r="r" b="b"/>
              <a:pathLst>
                <a:path w="12" h="100" extrusionOk="0">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7385354" y="3566214"/>
              <a:ext cx="346" cy="317"/>
            </a:xfrm>
            <a:custGeom>
              <a:avLst/>
              <a:gdLst/>
              <a:ahLst/>
              <a:cxnLst/>
              <a:rect l="l" t="t" r="r" b="b"/>
              <a:pathLst>
                <a:path w="12" h="11" extrusionOk="0">
                  <a:moveTo>
                    <a:pt x="1" y="0"/>
                  </a:moveTo>
                  <a:cubicBezTo>
                    <a:pt x="1" y="0"/>
                    <a:pt x="1" y="11"/>
                    <a:pt x="11" y="1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7102728" y="2947318"/>
              <a:ext cx="345115" cy="565598"/>
            </a:xfrm>
            <a:custGeom>
              <a:avLst/>
              <a:gdLst/>
              <a:ahLst/>
              <a:cxnLst/>
              <a:rect l="l" t="t" r="r" b="b"/>
              <a:pathLst>
                <a:path w="11979" h="19632" extrusionOk="0">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7116297" y="2929023"/>
              <a:ext cx="5704" cy="14549"/>
            </a:xfrm>
            <a:custGeom>
              <a:avLst/>
              <a:gdLst/>
              <a:ahLst/>
              <a:cxnLst/>
              <a:rect l="l" t="t" r="r" b="b"/>
              <a:pathLst>
                <a:path w="198" h="505" extrusionOk="0">
                  <a:moveTo>
                    <a:pt x="187" y="1"/>
                  </a:moveTo>
                  <a:cubicBezTo>
                    <a:pt x="121" y="165"/>
                    <a:pt x="55" y="329"/>
                    <a:pt x="0" y="504"/>
                  </a:cubicBezTo>
                  <a:lnTo>
                    <a:pt x="197" y="11"/>
                  </a:lnTo>
                  <a:cubicBezTo>
                    <a:pt x="197" y="11"/>
                    <a:pt x="187" y="1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7115347" y="2929340"/>
              <a:ext cx="7606" cy="18323"/>
            </a:xfrm>
            <a:custGeom>
              <a:avLst/>
              <a:gdLst/>
              <a:ahLst/>
              <a:cxnLst/>
              <a:rect l="l" t="t" r="r" b="b"/>
              <a:pathLst>
                <a:path w="264" h="636" extrusionOk="0">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7116297" y="2906955"/>
              <a:ext cx="188648" cy="114837"/>
            </a:xfrm>
            <a:custGeom>
              <a:avLst/>
              <a:gdLst/>
              <a:ahLst/>
              <a:cxnLst/>
              <a:rect l="l" t="t" r="r" b="b"/>
              <a:pathLst>
                <a:path w="6548" h="3986" extrusionOk="0">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7226697" y="3020495"/>
              <a:ext cx="33794" cy="1296"/>
            </a:xfrm>
            <a:custGeom>
              <a:avLst/>
              <a:gdLst/>
              <a:ahLst/>
              <a:cxnLst/>
              <a:rect l="l" t="t" r="r" b="b"/>
              <a:pathLst>
                <a:path w="1173" h="45" extrusionOk="0">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7201777" y="2941325"/>
              <a:ext cx="71939" cy="80466"/>
            </a:xfrm>
            <a:custGeom>
              <a:avLst/>
              <a:gdLst/>
              <a:ahLst/>
              <a:cxnLst/>
              <a:rect l="l" t="t" r="r" b="b"/>
              <a:pathLst>
                <a:path w="2497" h="2793" extrusionOk="0">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967407" y="2532828"/>
              <a:ext cx="402505" cy="409678"/>
            </a:xfrm>
            <a:custGeom>
              <a:avLst/>
              <a:gdLst/>
              <a:ahLst/>
              <a:cxnLst/>
              <a:rect l="l" t="t" r="r" b="b"/>
              <a:pathLst>
                <a:path w="13971" h="14220" extrusionOk="0">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7324162" y="2610126"/>
              <a:ext cx="9795" cy="11063"/>
            </a:xfrm>
            <a:custGeom>
              <a:avLst/>
              <a:gdLst/>
              <a:ahLst/>
              <a:cxnLst/>
              <a:rect l="l" t="t" r="r" b="b"/>
              <a:pathLst>
                <a:path w="340" h="384" extrusionOk="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7323845" y="2621160"/>
              <a:ext cx="346" cy="346"/>
            </a:xfrm>
            <a:custGeom>
              <a:avLst/>
              <a:gdLst/>
              <a:ahLst/>
              <a:cxnLst/>
              <a:rect l="l" t="t" r="r" b="b"/>
              <a:pathLst>
                <a:path w="12" h="12" extrusionOk="0">
                  <a:moveTo>
                    <a:pt x="12" y="1"/>
                  </a:moveTo>
                  <a:cubicBezTo>
                    <a:pt x="0" y="1"/>
                    <a:pt x="0" y="1"/>
                    <a:pt x="0" y="11"/>
                  </a:cubicBezTo>
                  <a:cubicBezTo>
                    <a:pt x="0" y="11"/>
                    <a:pt x="12" y="11"/>
                    <a:pt x="12" y="1"/>
                  </a:cubicBezTo>
                  <a:close/>
                </a:path>
              </a:pathLst>
            </a:custGeom>
            <a:solidFill>
              <a:srgbClr val="C29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7317852" y="2621477"/>
              <a:ext cx="6021" cy="5387"/>
            </a:xfrm>
            <a:custGeom>
              <a:avLst/>
              <a:gdLst/>
              <a:ahLst/>
              <a:cxnLst/>
              <a:rect l="l" t="t" r="r" b="b"/>
              <a:pathLst>
                <a:path w="209" h="187" extrusionOk="0">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7285671" y="2675438"/>
              <a:ext cx="7289" cy="16076"/>
            </a:xfrm>
            <a:custGeom>
              <a:avLst/>
              <a:gdLst/>
              <a:ahLst/>
              <a:cxnLst/>
              <a:rect l="l" t="t" r="r" b="b"/>
              <a:pathLst>
                <a:path w="253" h="558" extrusionOk="0">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7059513" y="2723378"/>
              <a:ext cx="1930" cy="53327"/>
            </a:xfrm>
            <a:custGeom>
              <a:avLst/>
              <a:gdLst/>
              <a:ahLst/>
              <a:cxnLst/>
              <a:rect l="l" t="t" r="r" b="b"/>
              <a:pathLst>
                <a:path w="67" h="1851" extrusionOk="0">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0622" y="2532857"/>
              <a:ext cx="323335" cy="406307"/>
            </a:xfrm>
            <a:custGeom>
              <a:avLst/>
              <a:gdLst/>
              <a:ahLst/>
              <a:cxnLst/>
              <a:rect l="l" t="t" r="r" b="b"/>
              <a:pathLst>
                <a:path w="11223" h="14103" extrusionOk="0">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925143" y="2242510"/>
              <a:ext cx="315786" cy="326331"/>
            </a:xfrm>
            <a:custGeom>
              <a:avLst/>
              <a:gdLst/>
              <a:ahLst/>
              <a:cxnLst/>
              <a:rect l="l" t="t" r="r" b="b"/>
              <a:pathLst>
                <a:path w="10961" h="11327" extrusionOk="0">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6941536" y="2255705"/>
              <a:ext cx="275712" cy="349177"/>
            </a:xfrm>
            <a:custGeom>
              <a:avLst/>
              <a:gdLst/>
              <a:ahLst/>
              <a:cxnLst/>
              <a:rect l="l" t="t" r="r" b="b"/>
              <a:pathLst>
                <a:path w="9570" h="12120" extrusionOk="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5581" y="2255561"/>
              <a:ext cx="178564" cy="122414"/>
            </a:xfrm>
            <a:custGeom>
              <a:avLst/>
              <a:gdLst/>
              <a:ahLst/>
              <a:cxnLst/>
              <a:rect l="l" t="t" r="r" b="b"/>
              <a:pathLst>
                <a:path w="6198" h="4249" extrusionOk="0">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7061731" y="2540434"/>
              <a:ext cx="15154" cy="2535"/>
            </a:xfrm>
            <a:custGeom>
              <a:avLst/>
              <a:gdLst/>
              <a:ahLst/>
              <a:cxnLst/>
              <a:rect l="l" t="t" r="r" b="b"/>
              <a:pathLst>
                <a:path w="526" h="88" extrusionOk="0">
                  <a:moveTo>
                    <a:pt x="526" y="0"/>
                  </a:moveTo>
                  <a:cubicBezTo>
                    <a:pt x="361" y="44"/>
                    <a:pt x="186" y="66"/>
                    <a:pt x="0" y="66"/>
                  </a:cubicBezTo>
                  <a:cubicBezTo>
                    <a:pt x="0" y="76"/>
                    <a:pt x="0" y="76"/>
                    <a:pt x="11" y="88"/>
                  </a:cubicBezTo>
                  <a:cubicBezTo>
                    <a:pt x="198" y="76"/>
                    <a:pt x="373" y="44"/>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031452" y="2540088"/>
              <a:ext cx="30596" cy="3198"/>
            </a:xfrm>
            <a:custGeom>
              <a:avLst/>
              <a:gdLst/>
              <a:ahLst/>
              <a:cxnLst/>
              <a:rect l="l" t="t" r="r" b="b"/>
              <a:pathLst>
                <a:path w="1062" h="111" extrusionOk="0">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001806" y="2531589"/>
              <a:ext cx="32815" cy="9478"/>
            </a:xfrm>
            <a:custGeom>
              <a:avLst/>
              <a:gdLst/>
              <a:ahLst/>
              <a:cxnLst/>
              <a:rect l="l" t="t" r="r" b="b"/>
              <a:pathLst>
                <a:path w="1139" h="329" extrusionOk="0">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115664" y="2531878"/>
              <a:ext cx="663" cy="2881"/>
            </a:xfrm>
            <a:custGeom>
              <a:avLst/>
              <a:gdLst/>
              <a:ahLst/>
              <a:cxnLst/>
              <a:rect l="l" t="t" r="r" b="b"/>
              <a:pathLst>
                <a:path w="23" h="100" extrusionOk="0">
                  <a:moveTo>
                    <a:pt x="0" y="1"/>
                  </a:moveTo>
                  <a:cubicBezTo>
                    <a:pt x="0" y="34"/>
                    <a:pt x="12" y="67"/>
                    <a:pt x="22" y="100"/>
                  </a:cubicBezTo>
                  <a:cubicBezTo>
                    <a:pt x="12" y="34"/>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7076857" y="2577628"/>
              <a:ext cx="13281" cy="16105"/>
            </a:xfrm>
            <a:custGeom>
              <a:avLst/>
              <a:gdLst/>
              <a:ahLst/>
              <a:cxnLst/>
              <a:rect l="l" t="t" r="r" b="b"/>
              <a:pathLst>
                <a:path w="461" h="559" extrusionOk="0">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940902" y="2255561"/>
              <a:ext cx="275078" cy="344827"/>
            </a:xfrm>
            <a:custGeom>
              <a:avLst/>
              <a:gdLst/>
              <a:ahLst/>
              <a:cxnLst/>
              <a:rect l="l" t="t" r="r" b="b"/>
              <a:pathLst>
                <a:path w="9548" h="11969" extrusionOk="0">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7191693" y="2379213"/>
              <a:ext cx="11668" cy="35379"/>
            </a:xfrm>
            <a:custGeom>
              <a:avLst/>
              <a:gdLst/>
              <a:ahLst/>
              <a:cxnLst/>
              <a:rect l="l" t="t" r="r" b="b"/>
              <a:pathLst>
                <a:path w="405" h="1228" extrusionOk="0">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7005581" y="2433175"/>
              <a:ext cx="75741" cy="38173"/>
            </a:xfrm>
            <a:custGeom>
              <a:avLst/>
              <a:gdLst/>
              <a:ahLst/>
              <a:cxnLst/>
              <a:rect l="l" t="t" r="r" b="b"/>
              <a:pathLst>
                <a:path w="2629" h="1325" extrusionOk="0">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015981" y="2402261"/>
              <a:ext cx="13915" cy="30942"/>
            </a:xfrm>
            <a:custGeom>
              <a:avLst/>
              <a:gdLst/>
              <a:ahLst/>
              <a:cxnLst/>
              <a:rect l="l" t="t" r="r" b="b"/>
              <a:pathLst>
                <a:path w="483" h="1074" extrusionOk="0">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085067" y="2377254"/>
              <a:ext cx="13915" cy="26159"/>
            </a:xfrm>
            <a:custGeom>
              <a:avLst/>
              <a:gdLst/>
              <a:ahLst/>
              <a:cxnLst/>
              <a:rect l="l" t="t" r="r" b="b"/>
              <a:pathLst>
                <a:path w="483" h="908" extrusionOk="0">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6976569" y="2405949"/>
              <a:ext cx="13915" cy="26073"/>
            </a:xfrm>
            <a:custGeom>
              <a:avLst/>
              <a:gdLst/>
              <a:ahLst/>
              <a:cxnLst/>
              <a:rect l="l" t="t" r="r" b="b"/>
              <a:pathLst>
                <a:path w="483" h="905" extrusionOk="0">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6959196" y="2364232"/>
              <a:ext cx="31576" cy="31432"/>
            </a:xfrm>
            <a:custGeom>
              <a:avLst/>
              <a:gdLst/>
              <a:ahLst/>
              <a:cxnLst/>
              <a:rect l="l" t="t" r="r" b="b"/>
              <a:pathLst>
                <a:path w="1096" h="1091" extrusionOk="0">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66456" y="2333665"/>
              <a:ext cx="31893" cy="22558"/>
            </a:xfrm>
            <a:custGeom>
              <a:avLst/>
              <a:gdLst/>
              <a:ahLst/>
              <a:cxnLst/>
              <a:rect l="l" t="t" r="r" b="b"/>
              <a:pathLst>
                <a:path w="1107" h="783" extrusionOk="0">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94546" y="2400043"/>
              <a:ext cx="52693" cy="38519"/>
            </a:xfrm>
            <a:custGeom>
              <a:avLst/>
              <a:gdLst/>
              <a:ahLst/>
              <a:cxnLst/>
              <a:rect l="l" t="t" r="r" b="b"/>
              <a:pathLst>
                <a:path w="1829" h="1337" extrusionOk="0">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130789" y="2400043"/>
              <a:ext cx="25583" cy="26217"/>
            </a:xfrm>
            <a:custGeom>
              <a:avLst/>
              <a:gdLst/>
              <a:ahLst/>
              <a:cxnLst/>
              <a:rect l="l" t="t" r="r" b="b"/>
              <a:pathLst>
                <a:path w="888" h="910" extrusionOk="0">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6959830" y="2443575"/>
              <a:ext cx="44511" cy="32815"/>
            </a:xfrm>
            <a:custGeom>
              <a:avLst/>
              <a:gdLst/>
              <a:ahLst/>
              <a:cxnLst/>
              <a:rect l="l" t="t" r="r" b="b"/>
              <a:pathLst>
                <a:path w="1545" h="1139" extrusionOk="0">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6891407" y="2188981"/>
              <a:ext cx="364331" cy="251166"/>
            </a:xfrm>
            <a:custGeom>
              <a:avLst/>
              <a:gdLst/>
              <a:ahLst/>
              <a:cxnLst/>
              <a:rect l="l" t="t" r="r" b="b"/>
              <a:pathLst>
                <a:path w="12646" h="8718" extrusionOk="0">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7837988" y="2959591"/>
              <a:ext cx="239440" cy="399710"/>
            </a:xfrm>
            <a:custGeom>
              <a:avLst/>
              <a:gdLst/>
              <a:ahLst/>
              <a:cxnLst/>
              <a:rect l="l" t="t" r="r" b="b"/>
              <a:pathLst>
                <a:path w="8311" h="13874" extrusionOk="0">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7994772" y="2969415"/>
              <a:ext cx="2564" cy="1585"/>
            </a:xfrm>
            <a:custGeom>
              <a:avLst/>
              <a:gdLst/>
              <a:ahLst/>
              <a:cxnLst/>
              <a:rect l="l" t="t" r="r" b="b"/>
              <a:pathLst>
                <a:path w="89" h="55" extrusionOk="0">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7995406" y="2970049"/>
              <a:ext cx="317" cy="29"/>
            </a:xfrm>
            <a:custGeom>
              <a:avLst/>
              <a:gdLst/>
              <a:ahLst/>
              <a:cxnLst/>
              <a:rect l="l" t="t" r="r" b="b"/>
              <a:pathLst>
                <a:path w="11" h="1" extrusionOk="0">
                  <a:moveTo>
                    <a:pt x="0" y="0"/>
                  </a:moveTo>
                  <a:lnTo>
                    <a:pt x="0" y="0"/>
                  </a:lnTo>
                  <a:lnTo>
                    <a:pt x="11" y="0"/>
                  </a:lnTo>
                  <a:lnTo>
                    <a:pt x="11" y="0"/>
                  </a:lnTo>
                  <a:close/>
                </a:path>
              </a:pathLst>
            </a:custGeom>
            <a:solidFill>
              <a:srgbClr val="816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7908659" y="3036283"/>
              <a:ext cx="90550" cy="124949"/>
            </a:xfrm>
            <a:custGeom>
              <a:avLst/>
              <a:gdLst/>
              <a:ahLst/>
              <a:cxnLst/>
              <a:rect l="l" t="t" r="r" b="b"/>
              <a:pathLst>
                <a:path w="3143" h="4337" extrusionOk="0">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7840840" y="3241612"/>
              <a:ext cx="17372" cy="75741"/>
            </a:xfrm>
            <a:custGeom>
              <a:avLst/>
              <a:gdLst/>
              <a:ahLst/>
              <a:cxnLst/>
              <a:rect l="l" t="t" r="r" b="b"/>
              <a:pathLst>
                <a:path w="603" h="2629" extrusionOk="0">
                  <a:moveTo>
                    <a:pt x="252" y="1"/>
                  </a:moveTo>
                  <a:cubicBezTo>
                    <a:pt x="1" y="898"/>
                    <a:pt x="66" y="1873"/>
                    <a:pt x="602" y="2628"/>
                  </a:cubicBezTo>
                  <a:lnTo>
                    <a:pt x="602" y="2606"/>
                  </a:lnTo>
                  <a:cubicBezTo>
                    <a:pt x="77" y="1862"/>
                    <a:pt x="11" y="888"/>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7848071" y="3161203"/>
              <a:ext cx="61221" cy="80438"/>
            </a:xfrm>
            <a:custGeom>
              <a:avLst/>
              <a:gdLst/>
              <a:ahLst/>
              <a:cxnLst/>
              <a:rect l="l" t="t" r="r" b="b"/>
              <a:pathLst>
                <a:path w="2125" h="2792" extrusionOk="0">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7860402" y="3296207"/>
              <a:ext cx="123336" cy="63094"/>
            </a:xfrm>
            <a:custGeom>
              <a:avLst/>
              <a:gdLst/>
              <a:ahLst/>
              <a:cxnLst/>
              <a:rect l="l" t="t" r="r" b="b"/>
              <a:pathLst>
                <a:path w="4281" h="2190" extrusionOk="0">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7841157" y="2969415"/>
              <a:ext cx="207259" cy="389886"/>
            </a:xfrm>
            <a:custGeom>
              <a:avLst/>
              <a:gdLst/>
              <a:ahLst/>
              <a:cxnLst/>
              <a:rect l="l" t="t" r="r" b="b"/>
              <a:pathLst>
                <a:path w="7194" h="13533" extrusionOk="0">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7271814" y="2745129"/>
              <a:ext cx="739380" cy="385363"/>
            </a:xfrm>
            <a:custGeom>
              <a:avLst/>
              <a:gdLst/>
              <a:ahLst/>
              <a:cxnLst/>
              <a:rect l="l" t="t" r="r" b="b"/>
              <a:pathLst>
                <a:path w="25664" h="13376" extrusionOk="0">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7695407" y="2746714"/>
              <a:ext cx="32526" cy="8845"/>
            </a:xfrm>
            <a:custGeom>
              <a:avLst/>
              <a:gdLst/>
              <a:ahLst/>
              <a:cxnLst/>
              <a:rect l="l" t="t" r="r" b="b"/>
              <a:pathLst>
                <a:path w="1129" h="307" extrusionOk="0">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7271814" y="2745129"/>
              <a:ext cx="473809" cy="272543"/>
            </a:xfrm>
            <a:custGeom>
              <a:avLst/>
              <a:gdLst/>
              <a:ahLst/>
              <a:cxnLst/>
              <a:rect l="l" t="t" r="r" b="b"/>
              <a:pathLst>
                <a:path w="16446" h="9460" extrusionOk="0">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7664206" y="3064661"/>
              <a:ext cx="17372" cy="980"/>
            </a:xfrm>
            <a:custGeom>
              <a:avLst/>
              <a:gdLst/>
              <a:ahLst/>
              <a:cxnLst/>
              <a:rect l="l" t="t" r="r" b="b"/>
              <a:pathLst>
                <a:path w="603" h="34" extrusionOk="0">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a:off x="7986561" y="3010095"/>
              <a:ext cx="5387" cy="19274"/>
            </a:xfrm>
            <a:custGeom>
              <a:avLst/>
              <a:gdLst/>
              <a:ahLst/>
              <a:cxnLst/>
              <a:rect l="l" t="t" r="r" b="b"/>
              <a:pathLst>
                <a:path w="187" h="669" extrusionOk="0">
                  <a:moveTo>
                    <a:pt x="186" y="1"/>
                  </a:moveTo>
                  <a:cubicBezTo>
                    <a:pt x="143" y="231"/>
                    <a:pt x="77" y="460"/>
                    <a:pt x="1" y="668"/>
                  </a:cubicBezTo>
                  <a:cubicBezTo>
                    <a:pt x="88" y="450"/>
                    <a:pt x="143" y="231"/>
                    <a:pt x="186" y="1"/>
                  </a:cubicBezTo>
                  <a:close/>
                </a:path>
              </a:pathLst>
            </a:custGeom>
            <a:solidFill>
              <a:srgbClr val="4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7649686" y="2888315"/>
              <a:ext cx="344481" cy="242004"/>
            </a:xfrm>
            <a:custGeom>
              <a:avLst/>
              <a:gdLst/>
              <a:ahLst/>
              <a:cxnLst/>
              <a:rect l="l" t="t" r="r" b="b"/>
              <a:pathLst>
                <a:path w="11957" h="8400" extrusionOk="0">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7617188" y="3102200"/>
              <a:ext cx="2881" cy="6338"/>
            </a:xfrm>
            <a:custGeom>
              <a:avLst/>
              <a:gdLst/>
              <a:ahLst/>
              <a:cxnLst/>
              <a:rect l="l" t="t" r="r" b="b"/>
              <a:pathLst>
                <a:path w="100" h="220" extrusionOk="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7543377" y="2944178"/>
              <a:ext cx="313568" cy="164044"/>
            </a:xfrm>
            <a:custGeom>
              <a:avLst/>
              <a:gdLst/>
              <a:ahLst/>
              <a:cxnLst/>
              <a:rect l="l" t="t" r="r" b="b"/>
              <a:pathLst>
                <a:path w="10884" h="5694" extrusionOk="0">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7442427" y="2914820"/>
              <a:ext cx="266579" cy="202995"/>
            </a:xfrm>
            <a:custGeom>
              <a:avLst/>
              <a:gdLst/>
              <a:ahLst/>
              <a:cxnLst/>
              <a:rect l="l" t="t" r="r" b="b"/>
              <a:pathLst>
                <a:path w="9253" h="7046" extrusionOk="0">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7697309" y="2961204"/>
              <a:ext cx="7606" cy="27802"/>
            </a:xfrm>
            <a:custGeom>
              <a:avLst/>
              <a:gdLst/>
              <a:ahLst/>
              <a:cxnLst/>
              <a:rect l="l" t="t" r="r" b="b"/>
              <a:pathLst>
                <a:path w="264" h="965" extrusionOk="0">
                  <a:moveTo>
                    <a:pt x="0" y="1"/>
                  </a:moveTo>
                  <a:lnTo>
                    <a:pt x="0" y="1"/>
                  </a:lnTo>
                  <a:cubicBezTo>
                    <a:pt x="132" y="307"/>
                    <a:pt x="231" y="636"/>
                    <a:pt x="263" y="964"/>
                  </a:cubicBezTo>
                  <a:cubicBezTo>
                    <a:pt x="253" y="614"/>
                    <a:pt x="165" y="27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1"/>
            <p:cNvSpPr/>
            <p:nvPr/>
          </p:nvSpPr>
          <p:spPr>
            <a:xfrm>
              <a:off x="7704886" y="2988977"/>
              <a:ext cx="346" cy="6943"/>
            </a:xfrm>
            <a:custGeom>
              <a:avLst/>
              <a:gdLst/>
              <a:ahLst/>
              <a:cxnLst/>
              <a:rect l="l" t="t" r="r" b="b"/>
              <a:pathLst>
                <a:path w="12" h="241" extrusionOk="0">
                  <a:moveTo>
                    <a:pt x="0" y="0"/>
                  </a:moveTo>
                  <a:cubicBezTo>
                    <a:pt x="0" y="76"/>
                    <a:pt x="12" y="164"/>
                    <a:pt x="12" y="241"/>
                  </a:cubicBezTo>
                  <a:cubicBezTo>
                    <a:pt x="12" y="153"/>
                    <a:pt x="12" y="7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1"/>
            <p:cNvSpPr/>
            <p:nvPr/>
          </p:nvSpPr>
          <p:spPr>
            <a:xfrm>
              <a:off x="7494486" y="3064344"/>
              <a:ext cx="113886" cy="37568"/>
            </a:xfrm>
            <a:custGeom>
              <a:avLst/>
              <a:gdLst/>
              <a:ahLst/>
              <a:cxnLst/>
              <a:rect l="l" t="t" r="r" b="b"/>
              <a:pathLst>
                <a:path w="3953" h="1304" extrusionOk="0">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1"/>
            <p:cNvSpPr/>
            <p:nvPr/>
          </p:nvSpPr>
          <p:spPr>
            <a:xfrm>
              <a:off x="7489445" y="3070336"/>
              <a:ext cx="33765" cy="30942"/>
            </a:xfrm>
            <a:custGeom>
              <a:avLst/>
              <a:gdLst/>
              <a:ahLst/>
              <a:cxnLst/>
              <a:rect l="l" t="t" r="r" b="b"/>
              <a:pathLst>
                <a:path w="1172" h="1074" extrusionOk="0">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1"/>
            <p:cNvSpPr/>
            <p:nvPr/>
          </p:nvSpPr>
          <p:spPr>
            <a:xfrm>
              <a:off x="7449082" y="3108827"/>
              <a:ext cx="14837" cy="8873"/>
            </a:xfrm>
            <a:custGeom>
              <a:avLst/>
              <a:gdLst/>
              <a:ahLst/>
              <a:cxnLst/>
              <a:rect l="l" t="t" r="r" b="b"/>
              <a:pathLst>
                <a:path w="515" h="308" extrusionOk="0">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1"/>
            <p:cNvSpPr/>
            <p:nvPr/>
          </p:nvSpPr>
          <p:spPr>
            <a:xfrm>
              <a:off x="7444328" y="3097476"/>
              <a:ext cx="4782" cy="12936"/>
            </a:xfrm>
            <a:custGeom>
              <a:avLst/>
              <a:gdLst/>
              <a:ahLst/>
              <a:cxnLst/>
              <a:rect l="l" t="t" r="r" b="b"/>
              <a:pathLst>
                <a:path w="166" h="449" extrusionOk="0">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1"/>
            <p:cNvSpPr/>
            <p:nvPr/>
          </p:nvSpPr>
          <p:spPr>
            <a:xfrm>
              <a:off x="7444962" y="3100299"/>
              <a:ext cx="29" cy="29"/>
            </a:xfrm>
            <a:custGeom>
              <a:avLst/>
              <a:gdLst/>
              <a:ahLst/>
              <a:cxnLst/>
              <a:rect l="l" t="t" r="r" b="b"/>
              <a:pathLst>
                <a:path w="1" h="1" extrusionOk="0">
                  <a:moveTo>
                    <a:pt x="1" y="0"/>
                  </a:moveTo>
                  <a:lnTo>
                    <a:pt x="1" y="0"/>
                  </a:lnTo>
                  <a:lnTo>
                    <a:pt x="1" y="0"/>
                  </a:lnTo>
                  <a:close/>
                </a:path>
              </a:pathLst>
            </a:custGeom>
            <a:solidFill>
              <a:srgbClr val="836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1"/>
            <p:cNvSpPr/>
            <p:nvPr/>
          </p:nvSpPr>
          <p:spPr>
            <a:xfrm>
              <a:off x="7443060" y="2955817"/>
              <a:ext cx="262171" cy="161883"/>
            </a:xfrm>
            <a:custGeom>
              <a:avLst/>
              <a:gdLst/>
              <a:ahLst/>
              <a:cxnLst/>
              <a:rect l="l" t="t" r="r" b="b"/>
              <a:pathLst>
                <a:path w="9100" h="5619" extrusionOk="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p:nvPr/>
          </p:nvSpPr>
          <p:spPr>
            <a:xfrm>
              <a:off x="7477460" y="2987998"/>
              <a:ext cx="24316" cy="23711"/>
            </a:xfrm>
            <a:custGeom>
              <a:avLst/>
              <a:gdLst/>
              <a:ahLst/>
              <a:cxnLst/>
              <a:rect l="l" t="t" r="r" b="b"/>
              <a:pathLst>
                <a:path w="844" h="823" extrusionOk="0">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1"/>
            <p:cNvSpPr/>
            <p:nvPr/>
          </p:nvSpPr>
          <p:spPr>
            <a:xfrm>
              <a:off x="7522893" y="3060887"/>
              <a:ext cx="317" cy="6914"/>
            </a:xfrm>
            <a:custGeom>
              <a:avLst/>
              <a:gdLst/>
              <a:ahLst/>
              <a:cxnLst/>
              <a:rect l="l" t="t" r="r" b="b"/>
              <a:pathLst>
                <a:path w="11" h="240" extrusionOk="0">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1"/>
            <p:cNvSpPr/>
            <p:nvPr/>
          </p:nvSpPr>
          <p:spPr>
            <a:xfrm>
              <a:off x="7856916" y="2946684"/>
              <a:ext cx="56813" cy="7606"/>
            </a:xfrm>
            <a:custGeom>
              <a:avLst/>
              <a:gdLst/>
              <a:ahLst/>
              <a:cxnLst/>
              <a:rect l="l" t="t" r="r" b="b"/>
              <a:pathLst>
                <a:path w="1972" h="264" extrusionOk="0">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1"/>
            <p:cNvSpPr/>
            <p:nvPr/>
          </p:nvSpPr>
          <p:spPr>
            <a:xfrm>
              <a:off x="7677459" y="3064661"/>
              <a:ext cx="4437" cy="663"/>
            </a:xfrm>
            <a:custGeom>
              <a:avLst/>
              <a:gdLst/>
              <a:ahLst/>
              <a:cxnLst/>
              <a:rect l="l" t="t" r="r" b="b"/>
              <a:pathLst>
                <a:path w="154" h="23" extrusionOk="0">
                  <a:moveTo>
                    <a:pt x="142" y="1"/>
                  </a:moveTo>
                  <a:cubicBezTo>
                    <a:pt x="88" y="11"/>
                    <a:pt x="44" y="11"/>
                    <a:pt x="0" y="23"/>
                  </a:cubicBezTo>
                  <a:cubicBezTo>
                    <a:pt x="54" y="23"/>
                    <a:pt x="98" y="1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1"/>
            <p:cNvSpPr/>
            <p:nvPr/>
          </p:nvSpPr>
          <p:spPr>
            <a:xfrm>
              <a:off x="7623181" y="3085145"/>
              <a:ext cx="4120" cy="3832"/>
            </a:xfrm>
            <a:custGeom>
              <a:avLst/>
              <a:gdLst/>
              <a:ahLst/>
              <a:cxnLst/>
              <a:rect l="l" t="t" r="r" b="b"/>
              <a:pathLst>
                <a:path w="143" h="133" extrusionOk="0">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1"/>
            <p:cNvSpPr/>
            <p:nvPr/>
          </p:nvSpPr>
          <p:spPr>
            <a:xfrm>
              <a:off x="7619723" y="3107876"/>
              <a:ext cx="29" cy="346"/>
            </a:xfrm>
            <a:custGeom>
              <a:avLst/>
              <a:gdLst/>
              <a:ahLst/>
              <a:cxnLst/>
              <a:rect l="l" t="t" r="r" b="b"/>
              <a:pathLst>
                <a:path w="1" h="12" extrusionOk="0">
                  <a:moveTo>
                    <a:pt x="0" y="0"/>
                  </a:moveTo>
                  <a:lnTo>
                    <a:pt x="0" y="1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7629807" y="3116058"/>
              <a:ext cx="29" cy="29"/>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a:off x="7488811" y="3099982"/>
              <a:ext cx="346" cy="346"/>
            </a:xfrm>
            <a:custGeom>
              <a:avLst/>
              <a:gdLst/>
              <a:ahLst/>
              <a:cxnLst/>
              <a:rect l="l" t="t" r="r" b="b"/>
              <a:pathLst>
                <a:path w="12" h="12" extrusionOk="0">
                  <a:moveTo>
                    <a:pt x="1" y="1"/>
                  </a:moveTo>
                  <a:lnTo>
                    <a:pt x="1" y="1"/>
                  </a:lnTo>
                  <a:lnTo>
                    <a:pt x="11" y="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7538335" y="2944178"/>
              <a:ext cx="39470" cy="59003"/>
            </a:xfrm>
            <a:custGeom>
              <a:avLst/>
              <a:gdLst/>
              <a:ahLst/>
              <a:cxnLst/>
              <a:rect l="l" t="t" r="r" b="b"/>
              <a:pathLst>
                <a:path w="1370" h="2048" extrusionOk="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522893" y="2997793"/>
              <a:ext cx="48257" cy="9507"/>
            </a:xfrm>
            <a:custGeom>
              <a:avLst/>
              <a:gdLst/>
              <a:ahLst/>
              <a:cxnLst/>
              <a:rect l="l" t="t" r="r" b="b"/>
              <a:pathLst>
                <a:path w="1675" h="330" extrusionOk="0">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7652509" y="3035937"/>
              <a:ext cx="38836" cy="24633"/>
            </a:xfrm>
            <a:custGeom>
              <a:avLst/>
              <a:gdLst/>
              <a:ahLst/>
              <a:cxnLst/>
              <a:rect l="l" t="t" r="r" b="b"/>
              <a:pathLst>
                <a:path w="1348" h="855" extrusionOk="0">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51"/>
            <p:cNvGrpSpPr/>
            <p:nvPr/>
          </p:nvGrpSpPr>
          <p:grpSpPr>
            <a:xfrm>
              <a:off x="7451905" y="2947635"/>
              <a:ext cx="406307" cy="168423"/>
              <a:chOff x="7451905" y="2947635"/>
              <a:chExt cx="406307" cy="168423"/>
            </a:xfrm>
          </p:grpSpPr>
          <p:sp>
            <p:nvSpPr>
              <p:cNvPr id="871" name="Google Shape;871;p51"/>
              <p:cNvSpPr/>
              <p:nvPr/>
            </p:nvSpPr>
            <p:spPr>
              <a:xfrm>
                <a:off x="7501113" y="3011679"/>
                <a:ext cx="21809" cy="49870"/>
              </a:xfrm>
              <a:custGeom>
                <a:avLst/>
                <a:gdLst/>
                <a:ahLst/>
                <a:cxnLst/>
                <a:rect l="l" t="t" r="r" b="b"/>
                <a:pathLst>
                  <a:path w="757" h="1731" extrusionOk="0">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677459" y="2947635"/>
                <a:ext cx="180754" cy="118006"/>
              </a:xfrm>
              <a:custGeom>
                <a:avLst/>
                <a:gdLst/>
                <a:ahLst/>
                <a:cxnLst/>
                <a:rect l="l" t="t" r="r" b="b"/>
                <a:pathLst>
                  <a:path w="6274" h="4096" extrusionOk="0">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19723" y="3084857"/>
                <a:ext cx="30625" cy="23048"/>
              </a:xfrm>
              <a:custGeom>
                <a:avLst/>
                <a:gdLst/>
                <a:ahLst/>
                <a:cxnLst/>
                <a:rect l="l" t="t" r="r" b="b"/>
                <a:pathLst>
                  <a:path w="1063" h="800" extrusionOk="0">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7629836" y="3095891"/>
                <a:ext cx="32181" cy="20167"/>
              </a:xfrm>
              <a:custGeom>
                <a:avLst/>
                <a:gdLst/>
                <a:ahLst/>
                <a:cxnLst/>
                <a:rect l="l" t="t" r="r" b="b"/>
                <a:pathLst>
                  <a:path w="1117" h="700" extrusionOk="0">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7468010" y="3054232"/>
                <a:ext cx="17344" cy="35062"/>
              </a:xfrm>
              <a:custGeom>
                <a:avLst/>
                <a:gdLst/>
                <a:ahLst/>
                <a:cxnLst/>
                <a:rect l="l" t="t" r="r" b="b"/>
                <a:pathLst>
                  <a:path w="602" h="1217" extrusionOk="0">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484086" y="3085779"/>
                <a:ext cx="4754" cy="13915"/>
              </a:xfrm>
              <a:custGeom>
                <a:avLst/>
                <a:gdLst/>
                <a:ahLst/>
                <a:cxnLst/>
                <a:rect l="l" t="t" r="r" b="b"/>
                <a:pathLst>
                  <a:path w="165" h="483" extrusionOk="0">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7489445" y="3059302"/>
                <a:ext cx="9507" cy="27139"/>
              </a:xfrm>
              <a:custGeom>
                <a:avLst/>
                <a:gdLst/>
                <a:ahLst/>
                <a:cxnLst/>
                <a:rect l="l" t="t" r="r" b="b"/>
                <a:pathLst>
                  <a:path w="330" h="942" extrusionOk="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497655" y="3037868"/>
                <a:ext cx="12648" cy="35667"/>
              </a:xfrm>
              <a:custGeom>
                <a:avLst/>
                <a:gdLst/>
                <a:ahLst/>
                <a:cxnLst/>
                <a:rect l="l" t="t" r="r" b="b"/>
                <a:pathLst>
                  <a:path w="439" h="1238" extrusionOk="0">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7510908" y="3076646"/>
                <a:ext cx="1901" cy="17689"/>
              </a:xfrm>
              <a:custGeom>
                <a:avLst/>
                <a:gdLst/>
                <a:ahLst/>
                <a:cxnLst/>
                <a:rect l="l" t="t" r="r" b="b"/>
                <a:pathLst>
                  <a:path w="66" h="614" extrusionOk="0">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509928" y="3070336"/>
                <a:ext cx="1296" cy="6338"/>
              </a:xfrm>
              <a:custGeom>
                <a:avLst/>
                <a:gdLst/>
                <a:ahLst/>
                <a:cxnLst/>
                <a:rect l="l" t="t" r="r" b="b"/>
                <a:pathLst>
                  <a:path w="45" h="220" extrusionOk="0">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7464524" y="3098397"/>
                <a:ext cx="4437" cy="17084"/>
              </a:xfrm>
              <a:custGeom>
                <a:avLst/>
                <a:gdLst/>
                <a:ahLst/>
                <a:cxnLst/>
                <a:rect l="l" t="t" r="r" b="b"/>
                <a:pathLst>
                  <a:path w="154" h="593" extrusionOk="0">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451905" y="3087997"/>
                <a:ext cx="5704" cy="24316"/>
              </a:xfrm>
              <a:custGeom>
                <a:avLst/>
                <a:gdLst/>
                <a:ahLst/>
                <a:cxnLst/>
                <a:rect l="l" t="t" r="r" b="b"/>
                <a:pathLst>
                  <a:path w="198" h="844" extrusionOk="0">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7653777" y="3039106"/>
                <a:ext cx="35062" cy="21175"/>
              </a:xfrm>
              <a:custGeom>
                <a:avLst/>
                <a:gdLst/>
                <a:ahLst/>
                <a:cxnLst/>
                <a:rect l="l" t="t" r="r" b="b"/>
                <a:pathLst>
                  <a:path w="1217" h="735" extrusionOk="0">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7570314" y="2977280"/>
                <a:ext cx="134600" cy="87093"/>
              </a:xfrm>
              <a:custGeom>
                <a:avLst/>
                <a:gdLst/>
                <a:ahLst/>
                <a:cxnLst/>
                <a:rect l="l" t="t" r="r" b="b"/>
                <a:pathLst>
                  <a:path w="4672" h="3023" extrusionOk="0">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51"/>
            <p:cNvSpPr/>
            <p:nvPr/>
          </p:nvSpPr>
          <p:spPr>
            <a:xfrm>
              <a:off x="7341188" y="2951438"/>
              <a:ext cx="101901" cy="52492"/>
            </a:xfrm>
            <a:custGeom>
              <a:avLst/>
              <a:gdLst/>
              <a:ahLst/>
              <a:cxnLst/>
              <a:rect l="l" t="t" r="r" b="b"/>
              <a:pathLst>
                <a:path w="3537" h="1822" extrusionOk="0">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7347815" y="2967197"/>
              <a:ext cx="81100" cy="36301"/>
            </a:xfrm>
            <a:custGeom>
              <a:avLst/>
              <a:gdLst/>
              <a:ahLst/>
              <a:cxnLst/>
              <a:rect l="l" t="t" r="r" b="b"/>
              <a:pathLst>
                <a:path w="2815" h="1260" extrusionOk="0">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344040" y="2964661"/>
              <a:ext cx="94641" cy="38202"/>
            </a:xfrm>
            <a:custGeom>
              <a:avLst/>
              <a:gdLst/>
              <a:ahLst/>
              <a:cxnLst/>
              <a:rect l="l" t="t" r="r" b="b"/>
              <a:pathLst>
                <a:path w="3285" h="1326" extrusionOk="0">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362969" y="2991484"/>
              <a:ext cx="1268" cy="2535"/>
            </a:xfrm>
            <a:custGeom>
              <a:avLst/>
              <a:gdLst/>
              <a:ahLst/>
              <a:cxnLst/>
              <a:rect l="l" t="t" r="r" b="b"/>
              <a:pathLst>
                <a:path w="44" h="88" extrusionOk="0">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7247844" y="2669128"/>
              <a:ext cx="335003" cy="320223"/>
            </a:xfrm>
            <a:custGeom>
              <a:avLst/>
              <a:gdLst/>
              <a:ahLst/>
              <a:cxnLst/>
              <a:rect l="l" t="t" r="r" b="b"/>
              <a:pathLst>
                <a:path w="11628" h="11115" extrusionOk="0">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362652" y="2671635"/>
              <a:ext cx="19245" cy="15183"/>
            </a:xfrm>
            <a:custGeom>
              <a:avLst/>
              <a:gdLst/>
              <a:ahLst/>
              <a:cxnLst/>
              <a:rect l="l" t="t" r="r" b="b"/>
              <a:pathLst>
                <a:path w="668" h="527" extrusionOk="0">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23528" y="2684888"/>
              <a:ext cx="27168" cy="6021"/>
            </a:xfrm>
            <a:custGeom>
              <a:avLst/>
              <a:gdLst/>
              <a:ahLst/>
              <a:cxnLst/>
              <a:rect l="l" t="t" r="r" b="b"/>
              <a:pathLst>
                <a:path w="943" h="209" extrusionOk="0">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7252540" y="2906955"/>
              <a:ext cx="375" cy="1585"/>
            </a:xfrm>
            <a:custGeom>
              <a:avLst/>
              <a:gdLst/>
              <a:ahLst/>
              <a:cxnLst/>
              <a:rect l="l" t="t" r="r" b="b"/>
              <a:pathLst>
                <a:path w="13" h="55" extrusionOk="0">
                  <a:moveTo>
                    <a:pt x="1" y="0"/>
                  </a:moveTo>
                  <a:lnTo>
                    <a:pt x="1" y="55"/>
                  </a:lnTo>
                  <a:cubicBezTo>
                    <a:pt x="1" y="44"/>
                    <a:pt x="1" y="22"/>
                    <a:pt x="12" y="0"/>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7252540" y="2903469"/>
              <a:ext cx="1008" cy="3515"/>
            </a:xfrm>
            <a:custGeom>
              <a:avLst/>
              <a:gdLst/>
              <a:ahLst/>
              <a:cxnLst/>
              <a:rect l="l" t="t" r="r" b="b"/>
              <a:pathLst>
                <a:path w="35" h="122" extrusionOk="0">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1"/>
            <p:cNvSpPr/>
            <p:nvPr/>
          </p:nvSpPr>
          <p:spPr>
            <a:xfrm>
              <a:off x="7250667" y="2921763"/>
              <a:ext cx="980" cy="12014"/>
            </a:xfrm>
            <a:custGeom>
              <a:avLst/>
              <a:gdLst/>
              <a:ahLst/>
              <a:cxnLst/>
              <a:rect l="l" t="t" r="r" b="b"/>
              <a:pathLst>
                <a:path w="34" h="417" extrusionOk="0">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1"/>
            <p:cNvSpPr/>
            <p:nvPr/>
          </p:nvSpPr>
          <p:spPr>
            <a:xfrm>
              <a:off x="7291030" y="2966880"/>
              <a:ext cx="65341" cy="12331"/>
            </a:xfrm>
            <a:custGeom>
              <a:avLst/>
              <a:gdLst/>
              <a:ahLst/>
              <a:cxnLst/>
              <a:rect l="l" t="t" r="r" b="b"/>
              <a:pathLst>
                <a:path w="2268" h="428" extrusionOk="0">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1"/>
            <p:cNvSpPr/>
            <p:nvPr/>
          </p:nvSpPr>
          <p:spPr>
            <a:xfrm>
              <a:off x="7355708" y="2966880"/>
              <a:ext cx="951" cy="663"/>
            </a:xfrm>
            <a:custGeom>
              <a:avLst/>
              <a:gdLst/>
              <a:ahLst/>
              <a:cxnLst/>
              <a:rect l="l" t="t" r="r" b="b"/>
              <a:pathLst>
                <a:path w="33" h="23" extrusionOk="0">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1"/>
            <p:cNvSpPr/>
            <p:nvPr/>
          </p:nvSpPr>
          <p:spPr>
            <a:xfrm>
              <a:off x="7356025" y="2964373"/>
              <a:ext cx="36618" cy="2852"/>
            </a:xfrm>
            <a:custGeom>
              <a:avLst/>
              <a:gdLst/>
              <a:ahLst/>
              <a:cxnLst/>
              <a:rect l="l" t="t" r="r" b="b"/>
              <a:pathLst>
                <a:path w="1271" h="99" extrusionOk="0">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a:off x="7438652" y="2976963"/>
              <a:ext cx="99078" cy="12965"/>
            </a:xfrm>
            <a:custGeom>
              <a:avLst/>
              <a:gdLst/>
              <a:ahLst/>
              <a:cxnLst/>
              <a:rect l="l" t="t" r="r" b="b"/>
              <a:pathLst>
                <a:path w="3439" h="450" extrusionOk="0">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76192" y="2987076"/>
              <a:ext cx="1930" cy="1296"/>
            </a:xfrm>
            <a:custGeom>
              <a:avLst/>
              <a:gdLst/>
              <a:ahLst/>
              <a:cxnLst/>
              <a:rect l="l" t="t" r="r" b="b"/>
              <a:pathLst>
                <a:path w="67" h="45" extrusionOk="0">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7438652" y="2976963"/>
              <a:ext cx="663" cy="980"/>
            </a:xfrm>
            <a:custGeom>
              <a:avLst/>
              <a:gdLst/>
              <a:ahLst/>
              <a:cxnLst/>
              <a:rect l="l" t="t" r="r" b="b"/>
              <a:pathLst>
                <a:path w="23" h="34" extrusionOk="0">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7391980" y="2965295"/>
              <a:ext cx="47335" cy="12331"/>
            </a:xfrm>
            <a:custGeom>
              <a:avLst/>
              <a:gdLst/>
              <a:ahLst/>
              <a:cxnLst/>
              <a:rect l="l" t="t" r="r" b="b"/>
              <a:pathLst>
                <a:path w="1643" h="428" extrusionOk="0">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1"/>
            <p:cNvSpPr/>
            <p:nvPr/>
          </p:nvSpPr>
          <p:spPr>
            <a:xfrm>
              <a:off x="7391663" y="2965295"/>
              <a:ext cx="1585" cy="663"/>
            </a:xfrm>
            <a:custGeom>
              <a:avLst/>
              <a:gdLst/>
              <a:ahLst/>
              <a:cxnLst/>
              <a:rect l="l" t="t" r="r" b="b"/>
              <a:pathLst>
                <a:path w="55" h="23" extrusionOk="0">
                  <a:moveTo>
                    <a:pt x="33" y="0"/>
                  </a:moveTo>
                  <a:lnTo>
                    <a:pt x="1" y="22"/>
                  </a:lnTo>
                  <a:lnTo>
                    <a:pt x="11" y="22"/>
                  </a:lnTo>
                  <a:lnTo>
                    <a:pt x="55" y="0"/>
                  </a:lnTo>
                  <a:close/>
                </a:path>
              </a:pathLst>
            </a:custGeom>
            <a:solidFill>
              <a:srgbClr val="852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1"/>
            <p:cNvSpPr/>
            <p:nvPr/>
          </p:nvSpPr>
          <p:spPr>
            <a:xfrm>
              <a:off x="7250984" y="2746080"/>
              <a:ext cx="314202" cy="243214"/>
            </a:xfrm>
            <a:custGeom>
              <a:avLst/>
              <a:gdLst/>
              <a:ahLst/>
              <a:cxnLst/>
              <a:rect l="l" t="t" r="r" b="b"/>
              <a:pathLst>
                <a:path w="10906" h="8442" extrusionOk="0">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7211860" y="2691226"/>
              <a:ext cx="119590" cy="218351"/>
            </a:xfrm>
            <a:custGeom>
              <a:avLst/>
              <a:gdLst/>
              <a:ahLst/>
              <a:cxnLst/>
              <a:rect l="l" t="t" r="r" b="b"/>
              <a:pathLst>
                <a:path w="4151" h="7579" extrusionOk="0">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1"/>
            <p:cNvSpPr/>
            <p:nvPr/>
          </p:nvSpPr>
          <p:spPr>
            <a:xfrm>
              <a:off x="7305550" y="2690246"/>
              <a:ext cx="19908" cy="4754"/>
            </a:xfrm>
            <a:custGeom>
              <a:avLst/>
              <a:gdLst/>
              <a:ahLst/>
              <a:cxnLst/>
              <a:rect l="l" t="t" r="r" b="b"/>
              <a:pathLst>
                <a:path w="691" h="165" extrusionOk="0">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1"/>
            <p:cNvSpPr/>
            <p:nvPr/>
          </p:nvSpPr>
          <p:spPr>
            <a:xfrm>
              <a:off x="7228570" y="2903469"/>
              <a:ext cx="24978" cy="6338"/>
            </a:xfrm>
            <a:custGeom>
              <a:avLst/>
              <a:gdLst/>
              <a:ahLst/>
              <a:cxnLst/>
              <a:rect l="l" t="t" r="r" b="b"/>
              <a:pathLst>
                <a:path w="867" h="220" extrusionOk="0">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7253519" y="2903152"/>
              <a:ext cx="317" cy="346"/>
            </a:xfrm>
            <a:custGeom>
              <a:avLst/>
              <a:gdLst/>
              <a:ahLst/>
              <a:cxnLst/>
              <a:rect l="l" t="t" r="r" b="b"/>
              <a:pathLst>
                <a:path w="11" h="12" extrusionOk="0">
                  <a:moveTo>
                    <a:pt x="11" y="1"/>
                  </a:moveTo>
                  <a:cubicBezTo>
                    <a:pt x="0" y="1"/>
                    <a:pt x="0" y="12"/>
                    <a:pt x="0" y="12"/>
                  </a:cubicBezTo>
                  <a:lnTo>
                    <a:pt x="11" y="1"/>
                  </a:lnTo>
                  <a:close/>
                </a:path>
              </a:pathLst>
            </a:custGeom>
            <a:solidFill>
              <a:srgbClr val="4C6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7253519" y="2846483"/>
              <a:ext cx="28407" cy="57015"/>
            </a:xfrm>
            <a:custGeom>
              <a:avLst/>
              <a:gdLst/>
              <a:ahLst/>
              <a:cxnLst/>
              <a:rect l="l" t="t" r="r" b="b"/>
              <a:pathLst>
                <a:path w="986" h="1979" extrusionOk="0">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1"/>
            <p:cNvSpPr/>
            <p:nvPr/>
          </p:nvSpPr>
          <p:spPr>
            <a:xfrm>
              <a:off x="7215951" y="2691485"/>
              <a:ext cx="109190" cy="218005"/>
            </a:xfrm>
            <a:custGeom>
              <a:avLst/>
              <a:gdLst/>
              <a:ahLst/>
              <a:cxnLst/>
              <a:rect l="l" t="t" r="r" b="b"/>
              <a:pathLst>
                <a:path w="3790" h="7567" extrusionOk="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1"/>
            <p:cNvSpPr/>
            <p:nvPr/>
          </p:nvSpPr>
          <p:spPr>
            <a:xfrm>
              <a:off x="7492268" y="2674804"/>
              <a:ext cx="137885" cy="263727"/>
            </a:xfrm>
            <a:custGeom>
              <a:avLst/>
              <a:gdLst/>
              <a:ahLst/>
              <a:cxnLst/>
              <a:rect l="l" t="t" r="r" b="b"/>
              <a:pathLst>
                <a:path w="4786" h="9154" extrusionOk="0">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1"/>
            <p:cNvSpPr/>
            <p:nvPr/>
          </p:nvSpPr>
          <p:spPr>
            <a:xfrm>
              <a:off x="7617188" y="2850891"/>
              <a:ext cx="11380" cy="66493"/>
            </a:xfrm>
            <a:custGeom>
              <a:avLst/>
              <a:gdLst/>
              <a:ahLst/>
              <a:cxnLst/>
              <a:rect l="l" t="t" r="r" b="b"/>
              <a:pathLst>
                <a:path w="395" h="2308" extrusionOk="0">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7588810" y="2917355"/>
              <a:ext cx="29357" cy="21175"/>
            </a:xfrm>
            <a:custGeom>
              <a:avLst/>
              <a:gdLst/>
              <a:ahLst/>
              <a:cxnLst/>
              <a:rect l="l" t="t" r="r" b="b"/>
              <a:pathLst>
                <a:path w="1019" h="735" extrusionOk="0">
                  <a:moveTo>
                    <a:pt x="986" y="0"/>
                  </a:moveTo>
                  <a:cubicBezTo>
                    <a:pt x="778" y="373"/>
                    <a:pt x="406" y="679"/>
                    <a:pt x="0" y="734"/>
                  </a:cubicBezTo>
                  <a:lnTo>
                    <a:pt x="77" y="734"/>
                  </a:lnTo>
                  <a:cubicBezTo>
                    <a:pt x="449" y="734"/>
                    <a:pt x="832" y="318"/>
                    <a:pt x="986" y="34"/>
                  </a:cubicBez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1"/>
            <p:cNvSpPr/>
            <p:nvPr/>
          </p:nvSpPr>
          <p:spPr>
            <a:xfrm>
              <a:off x="7493247" y="2675726"/>
              <a:ext cx="135321" cy="262805"/>
            </a:xfrm>
            <a:custGeom>
              <a:avLst/>
              <a:gdLst/>
              <a:ahLst/>
              <a:cxnLst/>
              <a:rect l="l" t="t" r="r" b="b"/>
              <a:pathLst>
                <a:path w="4697" h="9122" extrusionOk="0">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1"/>
            <p:cNvSpPr/>
            <p:nvPr/>
          </p:nvSpPr>
          <p:spPr>
            <a:xfrm>
              <a:off x="7257380" y="2669128"/>
              <a:ext cx="325467" cy="154883"/>
            </a:xfrm>
            <a:custGeom>
              <a:avLst/>
              <a:gdLst/>
              <a:ahLst/>
              <a:cxnLst/>
              <a:rect l="l" t="t" r="r" b="b"/>
              <a:pathLst>
                <a:path w="11297" h="5376" extrusionOk="0">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1"/>
            <p:cNvSpPr/>
            <p:nvPr/>
          </p:nvSpPr>
          <p:spPr>
            <a:xfrm>
              <a:off x="7398607" y="2684571"/>
              <a:ext cx="19245" cy="4120"/>
            </a:xfrm>
            <a:custGeom>
              <a:avLst/>
              <a:gdLst/>
              <a:ahLst/>
              <a:cxnLst/>
              <a:rect l="l" t="t" r="r" b="b"/>
              <a:pathLst>
                <a:path w="668" h="143" extrusionOk="0">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1"/>
            <p:cNvSpPr/>
            <p:nvPr/>
          </p:nvSpPr>
          <p:spPr>
            <a:xfrm>
              <a:off x="7328886" y="2690563"/>
              <a:ext cx="18640" cy="3198"/>
            </a:xfrm>
            <a:custGeom>
              <a:avLst/>
              <a:gdLst/>
              <a:ahLst/>
              <a:cxnLst/>
              <a:rect l="l" t="t" r="r" b="b"/>
              <a:pathLst>
                <a:path w="647" h="111" extrusionOk="0">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1"/>
            <p:cNvSpPr/>
            <p:nvPr/>
          </p:nvSpPr>
          <p:spPr>
            <a:xfrm>
              <a:off x="7284548" y="2695605"/>
              <a:ext cx="38058" cy="23567"/>
            </a:xfrm>
            <a:custGeom>
              <a:avLst/>
              <a:gdLst/>
              <a:ahLst/>
              <a:cxnLst/>
              <a:rect l="l" t="t" r="r" b="b"/>
              <a:pathLst>
                <a:path w="1321" h="818" extrusionOk="0">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1"/>
            <p:cNvSpPr/>
            <p:nvPr/>
          </p:nvSpPr>
          <p:spPr>
            <a:xfrm>
              <a:off x="7259829" y="2669128"/>
              <a:ext cx="323018" cy="154883"/>
            </a:xfrm>
            <a:custGeom>
              <a:avLst/>
              <a:gdLst/>
              <a:ahLst/>
              <a:cxnLst/>
              <a:rect l="l" t="t" r="r" b="b"/>
              <a:pathLst>
                <a:path w="11212" h="5376" extrusionOk="0">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chemeClr val="dk1">
                <a:alpha val="100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51"/>
            <p:cNvGrpSpPr/>
            <p:nvPr/>
          </p:nvGrpSpPr>
          <p:grpSpPr>
            <a:xfrm>
              <a:off x="7356025" y="2877598"/>
              <a:ext cx="119245" cy="66609"/>
              <a:chOff x="7356025" y="2877598"/>
              <a:chExt cx="119245" cy="66609"/>
            </a:xfrm>
          </p:grpSpPr>
          <p:sp>
            <p:nvSpPr>
              <p:cNvPr id="920" name="Google Shape;920;p51"/>
              <p:cNvSpPr/>
              <p:nvPr/>
            </p:nvSpPr>
            <p:spPr>
              <a:xfrm>
                <a:off x="7356025" y="2877598"/>
                <a:ext cx="89916" cy="58081"/>
              </a:xfrm>
              <a:custGeom>
                <a:avLst/>
                <a:gdLst/>
                <a:ahLst/>
                <a:cxnLst/>
                <a:rect l="l" t="t" r="r" b="b"/>
                <a:pathLst>
                  <a:path w="3121" h="2016" extrusionOk="0">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1"/>
              <p:cNvSpPr/>
              <p:nvPr/>
            </p:nvSpPr>
            <p:spPr>
              <a:xfrm>
                <a:off x="7371151" y="2879816"/>
                <a:ext cx="104119" cy="64390"/>
              </a:xfrm>
              <a:custGeom>
                <a:avLst/>
                <a:gdLst/>
                <a:ahLst/>
                <a:cxnLst/>
                <a:rect l="l" t="t" r="r" b="b"/>
                <a:pathLst>
                  <a:path w="3614" h="2235" extrusionOk="0">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51"/>
            <p:cNvSpPr/>
            <p:nvPr/>
          </p:nvSpPr>
          <p:spPr>
            <a:xfrm>
              <a:off x="7356342" y="2912919"/>
              <a:ext cx="11697" cy="17718"/>
            </a:xfrm>
            <a:custGeom>
              <a:avLst/>
              <a:gdLst/>
              <a:ahLst/>
              <a:cxnLst/>
              <a:rect l="l" t="t" r="r" b="b"/>
              <a:pathLst>
                <a:path w="406" h="615" extrusionOk="0">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1"/>
            <p:cNvSpPr/>
            <p:nvPr/>
          </p:nvSpPr>
          <p:spPr>
            <a:xfrm>
              <a:off x="7356630" y="2912314"/>
              <a:ext cx="81763" cy="23365"/>
            </a:xfrm>
            <a:custGeom>
              <a:avLst/>
              <a:gdLst/>
              <a:ahLst/>
              <a:cxnLst/>
              <a:rect l="l" t="t" r="r" b="b"/>
              <a:pathLst>
                <a:path w="2838" h="811" extrusionOk="0">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1"/>
            <p:cNvSpPr/>
            <p:nvPr/>
          </p:nvSpPr>
          <p:spPr>
            <a:xfrm>
              <a:off x="7371151" y="2909461"/>
              <a:ext cx="103831" cy="40420"/>
            </a:xfrm>
            <a:custGeom>
              <a:avLst/>
              <a:gdLst/>
              <a:ahLst/>
              <a:cxnLst/>
              <a:rect l="l" t="t" r="r" b="b"/>
              <a:pathLst>
                <a:path w="3604" h="1403" extrusionOk="0">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1"/>
            <p:cNvSpPr/>
            <p:nvPr/>
          </p:nvSpPr>
          <p:spPr>
            <a:xfrm>
              <a:off x="7376826" y="2922080"/>
              <a:ext cx="21809" cy="20109"/>
            </a:xfrm>
            <a:custGeom>
              <a:avLst/>
              <a:gdLst/>
              <a:ahLst/>
              <a:cxnLst/>
              <a:rect l="l" t="t" r="r" b="b"/>
              <a:pathLst>
                <a:path w="757" h="698" extrusionOk="0">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1"/>
            <p:cNvSpPr/>
            <p:nvPr/>
          </p:nvSpPr>
          <p:spPr>
            <a:xfrm>
              <a:off x="7431075" y="2918767"/>
              <a:ext cx="23394" cy="21694"/>
            </a:xfrm>
            <a:custGeom>
              <a:avLst/>
              <a:gdLst/>
              <a:ahLst/>
              <a:cxnLst/>
              <a:rect l="l" t="t" r="r" b="b"/>
              <a:pathLst>
                <a:path w="812" h="753" extrusionOk="0">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1"/>
            <p:cNvSpPr/>
            <p:nvPr/>
          </p:nvSpPr>
          <p:spPr>
            <a:xfrm>
              <a:off x="7372735" y="2888027"/>
              <a:ext cx="56179" cy="16105"/>
            </a:xfrm>
            <a:custGeom>
              <a:avLst/>
              <a:gdLst/>
              <a:ahLst/>
              <a:cxnLst/>
              <a:rect l="l" t="t" r="r" b="b"/>
              <a:pathLst>
                <a:path w="1950" h="559" extrusionOk="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1"/>
            <p:cNvSpPr/>
            <p:nvPr/>
          </p:nvSpPr>
          <p:spPr>
            <a:xfrm>
              <a:off x="7297656" y="2862155"/>
              <a:ext cx="57447" cy="22126"/>
            </a:xfrm>
            <a:custGeom>
              <a:avLst/>
              <a:gdLst/>
              <a:ahLst/>
              <a:cxnLst/>
              <a:rect l="l" t="t" r="r" b="b"/>
              <a:pathLst>
                <a:path w="1994" h="768" extrusionOk="0">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1"/>
            <p:cNvSpPr/>
            <p:nvPr/>
          </p:nvSpPr>
          <p:spPr>
            <a:xfrm>
              <a:off x="7472101" y="2865958"/>
              <a:ext cx="59003" cy="20397"/>
            </a:xfrm>
            <a:custGeom>
              <a:avLst/>
              <a:gdLst/>
              <a:ahLst/>
              <a:cxnLst/>
              <a:rect l="l" t="t" r="r" b="b"/>
              <a:pathLst>
                <a:path w="2048" h="708" extrusionOk="0">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1"/>
            <p:cNvSpPr/>
            <p:nvPr/>
          </p:nvSpPr>
          <p:spPr>
            <a:xfrm>
              <a:off x="7301459" y="2790879"/>
              <a:ext cx="47018" cy="33131"/>
            </a:xfrm>
            <a:custGeom>
              <a:avLst/>
              <a:gdLst/>
              <a:ahLst/>
              <a:cxnLst/>
              <a:rect l="l" t="t" r="r" b="b"/>
              <a:pathLst>
                <a:path w="1632" h="1150" extrusionOk="0">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1"/>
            <p:cNvSpPr/>
            <p:nvPr/>
          </p:nvSpPr>
          <p:spPr>
            <a:xfrm>
              <a:off x="7471467" y="2792723"/>
              <a:ext cx="57764" cy="24344"/>
            </a:xfrm>
            <a:custGeom>
              <a:avLst/>
              <a:gdLst/>
              <a:ahLst/>
              <a:cxnLst/>
              <a:rect l="l" t="t" r="r" b="b"/>
              <a:pathLst>
                <a:path w="2005" h="845" extrusionOk="0">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7390713" y="2667227"/>
              <a:ext cx="85191" cy="77960"/>
            </a:xfrm>
            <a:custGeom>
              <a:avLst/>
              <a:gdLst/>
              <a:ahLst/>
              <a:cxnLst/>
              <a:rect l="l" t="t" r="r" b="b"/>
              <a:pathLst>
                <a:path w="2957" h="2706" extrusionOk="0">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4941076" y="4287905"/>
              <a:ext cx="3465783" cy="36624"/>
            </a:xfrm>
            <a:custGeom>
              <a:avLst/>
              <a:gdLst/>
              <a:ahLst/>
              <a:cxnLst/>
              <a:rect l="l" t="t" r="r" b="b"/>
              <a:pathLst>
                <a:path w="104746" h="1271" extrusionOk="0">
                  <a:moveTo>
                    <a:pt x="0" y="1"/>
                  </a:moveTo>
                  <a:lnTo>
                    <a:pt x="0" y="1271"/>
                  </a:lnTo>
                  <a:lnTo>
                    <a:pt x="104745" y="1271"/>
                  </a:lnTo>
                  <a:lnTo>
                    <a:pt x="104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5713596" y="3021763"/>
              <a:ext cx="1671787" cy="1001839"/>
            </a:xfrm>
            <a:custGeom>
              <a:avLst/>
              <a:gdLst/>
              <a:ahLst/>
              <a:cxnLst/>
              <a:rect l="l" t="t" r="r" b="b"/>
              <a:pathLst>
                <a:path w="58028" h="34774" extrusionOk="0">
                  <a:moveTo>
                    <a:pt x="0" y="1"/>
                  </a:moveTo>
                  <a:lnTo>
                    <a:pt x="0" y="34774"/>
                  </a:lnTo>
                  <a:lnTo>
                    <a:pt x="58028" y="34774"/>
                  </a:lnTo>
                  <a:lnTo>
                    <a:pt x="58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5766232" y="3073160"/>
              <a:ext cx="1574985" cy="897460"/>
            </a:xfrm>
            <a:custGeom>
              <a:avLst/>
              <a:gdLst/>
              <a:ahLst/>
              <a:cxnLst/>
              <a:rect l="l" t="t" r="r" b="b"/>
              <a:pathLst>
                <a:path w="54668" h="31151" extrusionOk="0">
                  <a:moveTo>
                    <a:pt x="1" y="1"/>
                  </a:moveTo>
                  <a:lnTo>
                    <a:pt x="1" y="31150"/>
                  </a:lnTo>
                  <a:lnTo>
                    <a:pt x="54668" y="31150"/>
                  </a:lnTo>
                  <a:lnTo>
                    <a:pt x="54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6373143" y="3680071"/>
              <a:ext cx="333101" cy="580752"/>
            </a:xfrm>
            <a:custGeom>
              <a:avLst/>
              <a:gdLst/>
              <a:ahLst/>
              <a:cxnLst/>
              <a:rect l="l" t="t" r="r" b="b"/>
              <a:pathLst>
                <a:path w="11562" h="20158" extrusionOk="0">
                  <a:moveTo>
                    <a:pt x="0" y="0"/>
                  </a:moveTo>
                  <a:lnTo>
                    <a:pt x="0" y="20157"/>
                  </a:lnTo>
                  <a:lnTo>
                    <a:pt x="11562" y="20157"/>
                  </a:lnTo>
                  <a:lnTo>
                    <a:pt x="11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6144133" y="3330577"/>
              <a:ext cx="802474" cy="513855"/>
            </a:xfrm>
            <a:custGeom>
              <a:avLst/>
              <a:gdLst/>
              <a:ahLst/>
              <a:cxnLst/>
              <a:rect l="l" t="t" r="r" b="b"/>
              <a:pathLst>
                <a:path w="27854" h="17836" extrusionOk="0">
                  <a:moveTo>
                    <a:pt x="0" y="0"/>
                  </a:moveTo>
                  <a:lnTo>
                    <a:pt x="0" y="17836"/>
                  </a:lnTo>
                  <a:lnTo>
                    <a:pt x="27854" y="17836"/>
                  </a:lnTo>
                  <a:lnTo>
                    <a:pt x="278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6153582" y="4215678"/>
              <a:ext cx="781385" cy="90550"/>
            </a:xfrm>
            <a:custGeom>
              <a:avLst/>
              <a:gdLst/>
              <a:ahLst/>
              <a:cxnLst/>
              <a:rect l="l" t="t" r="r" b="b"/>
              <a:pathLst>
                <a:path w="27122" h="3143" extrusionOk="0">
                  <a:moveTo>
                    <a:pt x="1" y="0"/>
                  </a:moveTo>
                  <a:lnTo>
                    <a:pt x="1" y="3143"/>
                  </a:lnTo>
                  <a:lnTo>
                    <a:pt x="27121" y="3143"/>
                  </a:lnTo>
                  <a:lnTo>
                    <a:pt x="27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51"/>
            <p:cNvGrpSpPr/>
            <p:nvPr/>
          </p:nvGrpSpPr>
          <p:grpSpPr>
            <a:xfrm rot="-1130625">
              <a:off x="6558163" y="2017014"/>
              <a:ext cx="163866" cy="39267"/>
              <a:chOff x="2959600" y="3277650"/>
              <a:chExt cx="142200" cy="34075"/>
            </a:xfrm>
          </p:grpSpPr>
          <p:sp>
            <p:nvSpPr>
              <p:cNvPr id="940" name="Google Shape;940;p51"/>
              <p:cNvSpPr/>
              <p:nvPr/>
            </p:nvSpPr>
            <p:spPr>
              <a:xfrm>
                <a:off x="2959600" y="3282950"/>
                <a:ext cx="16575" cy="28775"/>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3085250" y="3277650"/>
                <a:ext cx="16550" cy="28600"/>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51"/>
          <p:cNvSpPr/>
          <p:nvPr/>
        </p:nvSpPr>
        <p:spPr>
          <a:xfrm rot="5400000">
            <a:off x="1114923" y="3778932"/>
            <a:ext cx="240300" cy="207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p:cNvSpPr/>
          <p:nvPr/>
        </p:nvSpPr>
        <p:spPr>
          <a:xfrm>
            <a:off x="3854025" y="3515380"/>
            <a:ext cx="494400" cy="744000"/>
          </a:xfrm>
          <a:prstGeom prst="roundRect">
            <a:avLst>
              <a:gd name="adj" fmla="val 1059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p:cNvSpPr/>
          <p:nvPr/>
        </p:nvSpPr>
        <p:spPr>
          <a:xfrm>
            <a:off x="3943575" y="3729730"/>
            <a:ext cx="315300" cy="315300"/>
          </a:xfrm>
          <a:prstGeom prst="mathPlus">
            <a:avLst>
              <a:gd name="adj1" fmla="val 751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46" name="Google Shape;946;p51"/>
          <p:cNvGrpSpPr/>
          <p:nvPr/>
        </p:nvGrpSpPr>
        <p:grpSpPr>
          <a:xfrm>
            <a:off x="613559" y="316300"/>
            <a:ext cx="5649271" cy="315300"/>
            <a:chOff x="613559" y="316300"/>
            <a:chExt cx="5649271" cy="315300"/>
          </a:xfrm>
        </p:grpSpPr>
        <p:sp>
          <p:nvSpPr>
            <p:cNvPr id="947" name="Google Shape;947;p51">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dirty="0">
                <a:solidFill>
                  <a:schemeClr val="lt1"/>
                </a:solidFill>
                <a:latin typeface="Roboto"/>
                <a:ea typeface="Roboto"/>
                <a:cs typeface="Roboto"/>
                <a:sym typeface="Roboto"/>
              </a:endParaRPr>
            </a:p>
          </p:txBody>
        </p:sp>
        <p:sp>
          <p:nvSpPr>
            <p:cNvPr id="948" name="Google Shape;948;p51">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49" name="Google Shape;949;p51">
              <a:hlinkClick r:id="" action="ppaction://noaction"/>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dirty="0">
                <a:solidFill>
                  <a:schemeClr val="lt1"/>
                </a:solidFill>
                <a:latin typeface="Roboto"/>
                <a:ea typeface="Roboto"/>
                <a:cs typeface="Roboto"/>
                <a:sym typeface="Roboto"/>
              </a:endParaRPr>
            </a:p>
          </p:txBody>
        </p:sp>
        <p:sp>
          <p:nvSpPr>
            <p:cNvPr id="950" name="Google Shape;950;p51">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51" name="Google Shape;951;p51">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8"/>
        <p:cNvGrpSpPr/>
        <p:nvPr/>
      </p:nvGrpSpPr>
      <p:grpSpPr>
        <a:xfrm>
          <a:off x="0" y="0"/>
          <a:ext cx="0" cy="0"/>
          <a:chOff x="0" y="0"/>
          <a:chExt cx="0" cy="0"/>
        </a:xfrm>
      </p:grpSpPr>
      <p:sp>
        <p:nvSpPr>
          <p:cNvPr id="969" name="Google Shape;969;p53"/>
          <p:cNvSpPr txBox="1">
            <a:spLocks noGrp="1"/>
          </p:cNvSpPr>
          <p:nvPr>
            <p:ph type="title" idx="9"/>
          </p:nvPr>
        </p:nvSpPr>
        <p:spPr>
          <a:xfrm>
            <a:off x="667350" y="1337350"/>
            <a:ext cx="1718400" cy="12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SzPts val="990"/>
              <a:buNone/>
            </a:pPr>
            <a:r>
              <a:rPr lang="en">
                <a:solidFill>
                  <a:schemeClr val="dk1"/>
                </a:solidFill>
              </a:rPr>
              <a:t>01</a:t>
            </a:r>
            <a:endParaRPr>
              <a:solidFill>
                <a:schemeClr val="dk1"/>
              </a:solidFill>
            </a:endParaRPr>
          </a:p>
        </p:txBody>
      </p:sp>
      <p:sp>
        <p:nvSpPr>
          <p:cNvPr id="970" name="Google Shape;970;p53"/>
          <p:cNvSpPr txBox="1">
            <a:spLocks noGrp="1"/>
          </p:cNvSpPr>
          <p:nvPr>
            <p:ph type="title" idx="13"/>
          </p:nvPr>
        </p:nvSpPr>
        <p:spPr>
          <a:xfrm>
            <a:off x="4570775" y="1337350"/>
            <a:ext cx="1718400" cy="12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SzPts val="990"/>
              <a:buNone/>
            </a:pPr>
            <a:r>
              <a:rPr lang="en">
                <a:solidFill>
                  <a:schemeClr val="dk1"/>
                </a:solidFill>
              </a:rPr>
              <a:t>02</a:t>
            </a:r>
            <a:endParaRPr>
              <a:solidFill>
                <a:schemeClr val="dk1"/>
              </a:solidFill>
            </a:endParaRPr>
          </a:p>
        </p:txBody>
      </p:sp>
      <p:sp>
        <p:nvSpPr>
          <p:cNvPr id="971" name="Google Shape;971;p53"/>
          <p:cNvSpPr txBox="1">
            <a:spLocks noGrp="1"/>
          </p:cNvSpPr>
          <p:nvPr>
            <p:ph type="title" idx="14"/>
          </p:nvPr>
        </p:nvSpPr>
        <p:spPr>
          <a:xfrm>
            <a:off x="667350" y="2653650"/>
            <a:ext cx="1718400" cy="12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SzPts val="990"/>
              <a:buNone/>
            </a:pPr>
            <a:r>
              <a:rPr lang="en">
                <a:solidFill>
                  <a:schemeClr val="dk1"/>
                </a:solidFill>
              </a:rPr>
              <a:t>03</a:t>
            </a:r>
            <a:endParaRPr>
              <a:solidFill>
                <a:schemeClr val="dk1"/>
              </a:solidFill>
            </a:endParaRPr>
          </a:p>
        </p:txBody>
      </p:sp>
      <p:sp>
        <p:nvSpPr>
          <p:cNvPr id="972" name="Google Shape;972;p53"/>
          <p:cNvSpPr txBox="1">
            <a:spLocks noGrp="1"/>
          </p:cNvSpPr>
          <p:nvPr>
            <p:ph type="title" idx="15"/>
          </p:nvPr>
        </p:nvSpPr>
        <p:spPr>
          <a:xfrm>
            <a:off x="4570775" y="2653650"/>
            <a:ext cx="1718400" cy="12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SzPts val="990"/>
              <a:buNone/>
            </a:pPr>
            <a:r>
              <a:rPr lang="en">
                <a:solidFill>
                  <a:schemeClr val="dk1"/>
                </a:solidFill>
              </a:rPr>
              <a:t>04</a:t>
            </a:r>
            <a:endParaRPr>
              <a:solidFill>
                <a:schemeClr val="dk1"/>
              </a:solidFill>
            </a:endParaRPr>
          </a:p>
        </p:txBody>
      </p:sp>
      <p:sp>
        <p:nvSpPr>
          <p:cNvPr id="973" name="Google Shape;973;p53">
            <a:hlinkClick r:id="" action="ppaction://noaction"/>
          </p:cNvPr>
          <p:cNvSpPr/>
          <p:nvPr/>
        </p:nvSpPr>
        <p:spPr>
          <a:xfrm>
            <a:off x="5019678" y="1501164"/>
            <a:ext cx="1116563" cy="881203"/>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02</a:t>
            </a:r>
          </a:p>
        </p:txBody>
      </p:sp>
      <p:sp>
        <p:nvSpPr>
          <p:cNvPr id="974" name="Google Shape;974;p53">
            <a:hlinkClick r:id="" action="ppaction://noaction"/>
          </p:cNvPr>
          <p:cNvSpPr/>
          <p:nvPr/>
        </p:nvSpPr>
        <p:spPr>
          <a:xfrm>
            <a:off x="5013216" y="2843664"/>
            <a:ext cx="1123805" cy="881203"/>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04</a:t>
            </a:r>
          </a:p>
        </p:txBody>
      </p:sp>
      <p:sp>
        <p:nvSpPr>
          <p:cNvPr id="975" name="Google Shape;975;p53">
            <a:hlinkClick r:id="rId3" action="ppaction://hlinksldjump"/>
          </p:cNvPr>
          <p:cNvSpPr/>
          <p:nvPr/>
        </p:nvSpPr>
        <p:spPr>
          <a:xfrm>
            <a:off x="1259803" y="1510689"/>
            <a:ext cx="977747" cy="881203"/>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01</a:t>
            </a:r>
          </a:p>
        </p:txBody>
      </p:sp>
      <p:sp>
        <p:nvSpPr>
          <p:cNvPr id="976" name="Google Shape;976;p53">
            <a:hlinkClick r:id="" action="ppaction://noaction"/>
          </p:cNvPr>
          <p:cNvSpPr/>
          <p:nvPr/>
        </p:nvSpPr>
        <p:spPr>
          <a:xfrm>
            <a:off x="1186685" y="2828300"/>
            <a:ext cx="1123989" cy="895776"/>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03</a:t>
            </a:r>
          </a:p>
        </p:txBody>
      </p:sp>
      <p:sp>
        <p:nvSpPr>
          <p:cNvPr id="977" name="Google Shape;977;p53">
            <a:hlinkClick r:id="rId3" action="ppaction://hlinksldjump"/>
          </p:cNvPr>
          <p:cNvSpPr txBox="1">
            <a:spLocks noGrp="1"/>
          </p:cNvSpPr>
          <p:nvPr>
            <p:ph type="title"/>
          </p:nvPr>
        </p:nvSpPr>
        <p:spPr>
          <a:xfrm>
            <a:off x="2357175" y="1336725"/>
            <a:ext cx="189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a:t>
            </a:r>
            <a:r>
              <a:rPr lang="en" dirty="0"/>
              <a:t>ikhita Gupta</a:t>
            </a:r>
            <a:endParaRPr dirty="0"/>
          </a:p>
        </p:txBody>
      </p:sp>
      <p:sp>
        <p:nvSpPr>
          <p:cNvPr id="978" name="Google Shape;978;p53"/>
          <p:cNvSpPr txBox="1">
            <a:spLocks noGrp="1"/>
          </p:cNvSpPr>
          <p:nvPr>
            <p:ph type="subTitle" idx="1"/>
          </p:nvPr>
        </p:nvSpPr>
        <p:spPr>
          <a:xfrm>
            <a:off x="2357125" y="1770850"/>
            <a:ext cx="16650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PowerPoint Presentation</a:t>
            </a:r>
          </a:p>
          <a:p>
            <a:pPr marL="0" lvl="0" indent="0" algn="l" rtl="0">
              <a:spcBef>
                <a:spcPts val="0"/>
              </a:spcBef>
              <a:spcAft>
                <a:spcPts val="0"/>
              </a:spcAft>
              <a:buNone/>
            </a:pPr>
            <a:r>
              <a:rPr lang="en" dirty="0"/>
              <a:t>CSS</a:t>
            </a:r>
            <a:endParaRPr dirty="0"/>
          </a:p>
        </p:txBody>
      </p:sp>
      <p:sp>
        <p:nvSpPr>
          <p:cNvPr id="979" name="Google Shape;979;p53">
            <a:hlinkClick r:id="" action="ppaction://noaction"/>
          </p:cNvPr>
          <p:cNvSpPr txBox="1">
            <a:spLocks noGrp="1"/>
          </p:cNvSpPr>
          <p:nvPr>
            <p:ph type="title" idx="7"/>
          </p:nvPr>
        </p:nvSpPr>
        <p:spPr>
          <a:xfrm>
            <a:off x="6260599" y="2653025"/>
            <a:ext cx="189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Paarth  Sharma  </a:t>
            </a:r>
            <a:endParaRPr dirty="0"/>
          </a:p>
        </p:txBody>
      </p:sp>
      <p:sp>
        <p:nvSpPr>
          <p:cNvPr id="980" name="Google Shape;980;p53"/>
          <p:cNvSpPr txBox="1">
            <a:spLocks noGrp="1"/>
          </p:cNvSpPr>
          <p:nvPr>
            <p:ph type="subTitle" idx="8"/>
          </p:nvPr>
        </p:nvSpPr>
        <p:spPr>
          <a:xfrm>
            <a:off x="6260550" y="3087150"/>
            <a:ext cx="16650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CSS, JavaScript</a:t>
            </a:r>
            <a:endParaRPr dirty="0"/>
          </a:p>
        </p:txBody>
      </p:sp>
      <p:sp>
        <p:nvSpPr>
          <p:cNvPr id="981" name="Google Shape;981;p53"/>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Team Members.</a:t>
            </a:r>
            <a:endParaRPr sz="3000" dirty="0"/>
          </a:p>
        </p:txBody>
      </p:sp>
      <p:sp>
        <p:nvSpPr>
          <p:cNvPr id="982" name="Google Shape;982;p53">
            <a:hlinkClick r:id="" action="ppaction://noaction"/>
          </p:cNvPr>
          <p:cNvSpPr txBox="1">
            <a:spLocks noGrp="1"/>
          </p:cNvSpPr>
          <p:nvPr>
            <p:ph type="title" idx="3"/>
          </p:nvPr>
        </p:nvSpPr>
        <p:spPr>
          <a:xfrm>
            <a:off x="6260599" y="1336725"/>
            <a:ext cx="189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a:t>
            </a:r>
            <a:r>
              <a:rPr lang="en" dirty="0"/>
              <a:t>ipun Boss</a:t>
            </a:r>
            <a:endParaRPr dirty="0"/>
          </a:p>
        </p:txBody>
      </p:sp>
      <p:sp>
        <p:nvSpPr>
          <p:cNvPr id="983" name="Google Shape;983;p53"/>
          <p:cNvSpPr txBox="1">
            <a:spLocks noGrp="1"/>
          </p:cNvSpPr>
          <p:nvPr>
            <p:ph type="subTitle" idx="4"/>
          </p:nvPr>
        </p:nvSpPr>
        <p:spPr>
          <a:xfrm>
            <a:off x="6260550" y="1770850"/>
            <a:ext cx="16650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a:t>
            </a:r>
            <a:r>
              <a:rPr lang="en" dirty="0"/>
              <a:t>ources</a:t>
            </a:r>
          </a:p>
          <a:p>
            <a:pPr marL="0" lvl="0" indent="0" algn="l" rtl="0">
              <a:spcBef>
                <a:spcPts val="0"/>
              </a:spcBef>
              <a:spcAft>
                <a:spcPts val="0"/>
              </a:spcAft>
              <a:buNone/>
            </a:pPr>
            <a:r>
              <a:rPr lang="en" dirty="0"/>
              <a:t>Code Editing</a:t>
            </a:r>
          </a:p>
          <a:p>
            <a:pPr marL="0" lvl="0" indent="0" algn="l" rtl="0">
              <a:spcBef>
                <a:spcPts val="0"/>
              </a:spcBef>
              <a:spcAft>
                <a:spcPts val="0"/>
              </a:spcAft>
              <a:buNone/>
            </a:pPr>
            <a:endParaRPr dirty="0"/>
          </a:p>
        </p:txBody>
      </p:sp>
      <p:grpSp>
        <p:nvGrpSpPr>
          <p:cNvPr id="984" name="Google Shape;984;p53"/>
          <p:cNvGrpSpPr/>
          <p:nvPr/>
        </p:nvGrpSpPr>
        <p:grpSpPr>
          <a:xfrm>
            <a:off x="891425" y="4515050"/>
            <a:ext cx="7361100" cy="100205"/>
            <a:chOff x="891425" y="4642050"/>
            <a:chExt cx="7361100" cy="100205"/>
          </a:xfrm>
        </p:grpSpPr>
        <p:sp>
          <p:nvSpPr>
            <p:cNvPr id="985" name="Google Shape;985;p53"/>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891425" y="4642050"/>
              <a:ext cx="1545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53">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a:hlinkClick r:id="" action="ppaction://noaction"/>
          </p:cNvPr>
          <p:cNvSpPr txBox="1">
            <a:spLocks noGrp="1"/>
          </p:cNvSpPr>
          <p:nvPr>
            <p:ph type="title" idx="5"/>
          </p:nvPr>
        </p:nvSpPr>
        <p:spPr>
          <a:xfrm>
            <a:off x="2357175" y="2653025"/>
            <a:ext cx="189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a:t>
            </a:r>
            <a:r>
              <a:rPr lang="en" dirty="0"/>
              <a:t>abh Jindal </a:t>
            </a:r>
            <a:endParaRPr dirty="0"/>
          </a:p>
        </p:txBody>
      </p:sp>
      <p:sp>
        <p:nvSpPr>
          <p:cNvPr id="992" name="Google Shape;992;p53"/>
          <p:cNvSpPr txBox="1">
            <a:spLocks noGrp="1"/>
          </p:cNvSpPr>
          <p:nvPr>
            <p:ph type="subTitle" idx="6"/>
          </p:nvPr>
        </p:nvSpPr>
        <p:spPr>
          <a:xfrm>
            <a:off x="2357125" y="3087150"/>
            <a:ext cx="16650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CSS, HTML</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75"/>
                                        </p:tgtEl>
                                        <p:attrNameLst>
                                          <p:attrName>style.visibility</p:attrName>
                                        </p:attrNameLst>
                                      </p:cBhvr>
                                      <p:to>
                                        <p:strVal val="visible"/>
                                      </p:to>
                                    </p:set>
                                    <p:anim calcmode="lin" valueType="num">
                                      <p:cBhvr additive="base">
                                        <p:cTn id="7" dur="1000"/>
                                        <p:tgtEl>
                                          <p:spTgt spid="97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973"/>
                                        </p:tgtEl>
                                        <p:attrNameLst>
                                          <p:attrName>style.visibility</p:attrName>
                                        </p:attrNameLst>
                                      </p:cBhvr>
                                      <p:to>
                                        <p:strVal val="visible"/>
                                      </p:to>
                                    </p:set>
                                    <p:anim calcmode="lin" valueType="num">
                                      <p:cBhvr additive="base">
                                        <p:cTn id="11" dur="1000"/>
                                        <p:tgtEl>
                                          <p:spTgt spid="973"/>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976"/>
                                        </p:tgtEl>
                                        <p:attrNameLst>
                                          <p:attrName>style.visibility</p:attrName>
                                        </p:attrNameLst>
                                      </p:cBhvr>
                                      <p:to>
                                        <p:strVal val="visible"/>
                                      </p:to>
                                    </p:set>
                                    <p:anim calcmode="lin" valueType="num">
                                      <p:cBhvr additive="base">
                                        <p:cTn id="15" dur="1000"/>
                                        <p:tgtEl>
                                          <p:spTgt spid="976"/>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3" presetClass="entr" presetSubtype="16" fill="hold" nodeType="afterEffect">
                                  <p:stCondLst>
                                    <p:cond delay="0"/>
                                  </p:stCondLst>
                                  <p:childTnLst>
                                    <p:set>
                                      <p:cBhvr>
                                        <p:cTn id="18" dur="1" fill="hold">
                                          <p:stCondLst>
                                            <p:cond delay="0"/>
                                          </p:stCondLst>
                                        </p:cTn>
                                        <p:tgtEl>
                                          <p:spTgt spid="974"/>
                                        </p:tgtEl>
                                        <p:attrNameLst>
                                          <p:attrName>style.visibility</p:attrName>
                                        </p:attrNameLst>
                                      </p:cBhvr>
                                      <p:to>
                                        <p:strVal val="visible"/>
                                      </p:to>
                                    </p:set>
                                    <p:anim calcmode="lin" valueType="num">
                                      <p:cBhvr additive="base">
                                        <p:cTn id="19" dur="1000"/>
                                        <p:tgtEl>
                                          <p:spTgt spid="974"/>
                                        </p:tgtEl>
                                        <p:attrNameLst>
                                          <p:attrName>ppt_w</p:attrName>
                                        </p:attrNameLst>
                                      </p:cBhvr>
                                      <p:tavLst>
                                        <p:tav tm="0">
                                          <p:val>
                                            <p:strVal val="0"/>
                                          </p:val>
                                        </p:tav>
                                        <p:tav tm="100000">
                                          <p:val>
                                            <p:strVal val="#ppt_w"/>
                                          </p:val>
                                        </p:tav>
                                      </p:tavLst>
                                    </p:anim>
                                    <p:anim calcmode="lin" valueType="num">
                                      <p:cBhvr additive="base">
                                        <p:cTn id="20" dur="1000"/>
                                        <p:tgtEl>
                                          <p:spTgt spid="97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57"/>
          <p:cNvSpPr/>
          <p:nvPr/>
        </p:nvSpPr>
        <p:spPr>
          <a:xfrm>
            <a:off x="4601925" y="1414500"/>
            <a:ext cx="3823800" cy="2608500"/>
          </a:xfrm>
          <a:prstGeom prst="roundRect">
            <a:avLst>
              <a:gd name="adj" fmla="val 92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7"/>
          <p:cNvSpPr txBox="1">
            <a:spLocks noGrp="1"/>
          </p:cNvSpPr>
          <p:nvPr>
            <p:ph type="title"/>
          </p:nvPr>
        </p:nvSpPr>
        <p:spPr>
          <a:xfrm>
            <a:off x="602575" y="734700"/>
            <a:ext cx="3024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ABOUT </a:t>
            </a:r>
            <a:endParaRPr sz="3600" dirty="0"/>
          </a:p>
        </p:txBody>
      </p:sp>
      <p:sp>
        <p:nvSpPr>
          <p:cNvPr id="1077" name="Google Shape;1077;p57"/>
          <p:cNvSpPr txBox="1">
            <a:spLocks noGrp="1"/>
          </p:cNvSpPr>
          <p:nvPr>
            <p:ph type="subTitle" idx="1"/>
          </p:nvPr>
        </p:nvSpPr>
        <p:spPr>
          <a:xfrm>
            <a:off x="518227" y="1495499"/>
            <a:ext cx="3369832" cy="2320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rgbClr val="ECECEC"/>
                </a:solidFill>
                <a:effectLst/>
                <a:latin typeface="Söhne"/>
              </a:rPr>
              <a:t>Welcome to our cinematic universe, where every frame tells a story. Explore our movie database, where passion for film meets the power of technology. Join us as we pay homage to the past, embrace the present, and anticipate the future of film.</a:t>
            </a:r>
            <a:endParaRPr sz="1600" dirty="0"/>
          </a:p>
        </p:txBody>
      </p:sp>
      <p:pic>
        <p:nvPicPr>
          <p:cNvPr id="1079" name="Google Shape;1079;p57"/>
          <p:cNvPicPr preferRelativeResize="0"/>
          <p:nvPr/>
        </p:nvPicPr>
        <p:blipFill rotWithShape="1">
          <a:blip r:embed="rId3">
            <a:alphaModFix/>
          </a:blip>
          <a:srcRect l="18537" t="8339" r="11084" b="8347"/>
          <a:stretch/>
        </p:blipFill>
        <p:spPr>
          <a:xfrm>
            <a:off x="4676775" y="1495500"/>
            <a:ext cx="3674100" cy="2446500"/>
          </a:xfrm>
          <a:prstGeom prst="roundRect">
            <a:avLst>
              <a:gd name="adj" fmla="val 6998"/>
            </a:avLst>
          </a:prstGeom>
          <a:noFill/>
          <a:ln>
            <a:noFill/>
          </a:ln>
        </p:spPr>
      </p:pic>
      <p:grpSp>
        <p:nvGrpSpPr>
          <p:cNvPr id="1080" name="Google Shape;1080;p57"/>
          <p:cNvGrpSpPr/>
          <p:nvPr/>
        </p:nvGrpSpPr>
        <p:grpSpPr>
          <a:xfrm>
            <a:off x="891425" y="4515050"/>
            <a:ext cx="7361100" cy="100205"/>
            <a:chOff x="891425" y="4642050"/>
            <a:chExt cx="7361100" cy="100205"/>
          </a:xfrm>
        </p:grpSpPr>
        <p:sp>
          <p:nvSpPr>
            <p:cNvPr id="1081" name="Google Shape;1081;p57"/>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a:off x="891425" y="4642050"/>
              <a:ext cx="8961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57">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7">
            <a:hlinkClick r:id="rId4"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1" name="Google Shape;1371;p63"/>
          <p:cNvSpPr txBox="1">
            <a:spLocks noGrp="1"/>
          </p:cNvSpPr>
          <p:nvPr>
            <p:ph type="subTitle" idx="1"/>
          </p:nvPr>
        </p:nvSpPr>
        <p:spPr>
          <a:xfrm>
            <a:off x="982942" y="1307375"/>
            <a:ext cx="7269458" cy="4403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Söhne"/>
              </a:rPr>
              <a:t> You can access a vast collection of movies from various genres, eras, and languages all in one place.</a:t>
            </a:r>
            <a:endParaRPr dirty="0"/>
          </a:p>
        </p:txBody>
      </p:sp>
      <p:sp>
        <p:nvSpPr>
          <p:cNvPr id="1372" name="Google Shape;1372;p63"/>
          <p:cNvSpPr txBox="1">
            <a:spLocks noGrp="1"/>
          </p:cNvSpPr>
          <p:nvPr>
            <p:ph type="title" idx="2"/>
          </p:nvPr>
        </p:nvSpPr>
        <p:spPr>
          <a:xfrm>
            <a:off x="713834" y="689865"/>
            <a:ext cx="7821600" cy="5066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Assets of Our Website</a:t>
            </a:r>
            <a:endParaRPr dirty="0"/>
          </a:p>
        </p:txBody>
      </p:sp>
      <p:sp>
        <p:nvSpPr>
          <p:cNvPr id="1374" name="Google Shape;1374;p63"/>
          <p:cNvSpPr txBox="1">
            <a:spLocks noGrp="1"/>
          </p:cNvSpPr>
          <p:nvPr>
            <p:ph type="subTitle" idx="4"/>
          </p:nvPr>
        </p:nvSpPr>
        <p:spPr>
          <a:xfrm>
            <a:off x="982943" y="1913071"/>
            <a:ext cx="7747228" cy="4109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Söhne"/>
              </a:rPr>
              <a:t>Receive tailored movie recommendations based on your viewing history and preferences, enhancing the user experience and promoting exploration.</a:t>
            </a:r>
            <a:endParaRPr dirty="0"/>
          </a:p>
        </p:txBody>
      </p:sp>
      <p:sp>
        <p:nvSpPr>
          <p:cNvPr id="1376" name="Google Shape;1376;p63"/>
          <p:cNvSpPr txBox="1">
            <a:spLocks noGrp="1"/>
          </p:cNvSpPr>
          <p:nvPr>
            <p:ph type="subTitle" idx="6"/>
          </p:nvPr>
        </p:nvSpPr>
        <p:spPr>
          <a:xfrm>
            <a:off x="982942" y="2489299"/>
            <a:ext cx="7269458" cy="4620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ECECEC"/>
                </a:solidFill>
                <a:latin typeface="Söhne"/>
              </a:rPr>
              <a:t>You can see the list of highest rated Movies and T.V. shows of all time.</a:t>
            </a:r>
            <a:endParaRPr dirty="0"/>
          </a:p>
        </p:txBody>
      </p:sp>
      <p:sp>
        <p:nvSpPr>
          <p:cNvPr id="1377" name="Google Shape;1377;p63">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391" name="Google Shape;1391;p63"/>
          <p:cNvGrpSpPr/>
          <p:nvPr/>
        </p:nvGrpSpPr>
        <p:grpSpPr>
          <a:xfrm>
            <a:off x="396727" y="1362030"/>
            <a:ext cx="317107" cy="288427"/>
            <a:chOff x="6485809" y="1367191"/>
            <a:chExt cx="309937" cy="347464"/>
          </a:xfrm>
        </p:grpSpPr>
        <p:sp>
          <p:nvSpPr>
            <p:cNvPr id="1392" name="Google Shape;1392;p63"/>
            <p:cNvSpPr/>
            <p:nvPr/>
          </p:nvSpPr>
          <p:spPr>
            <a:xfrm>
              <a:off x="6521887" y="1655779"/>
              <a:ext cx="19670" cy="19637"/>
            </a:xfrm>
            <a:custGeom>
              <a:avLst/>
              <a:gdLst/>
              <a:ahLst/>
              <a:cxnLst/>
              <a:rect l="l" t="t" r="r" b="b"/>
              <a:pathLst>
                <a:path w="597" h="596" extrusionOk="0">
                  <a:moveTo>
                    <a:pt x="310" y="1"/>
                  </a:moveTo>
                  <a:cubicBezTo>
                    <a:pt x="144" y="1"/>
                    <a:pt x="1" y="143"/>
                    <a:pt x="1" y="286"/>
                  </a:cubicBezTo>
                  <a:cubicBezTo>
                    <a:pt x="1" y="453"/>
                    <a:pt x="144" y="596"/>
                    <a:pt x="310" y="596"/>
                  </a:cubicBezTo>
                  <a:cubicBezTo>
                    <a:pt x="477" y="596"/>
                    <a:pt x="596" y="453"/>
                    <a:pt x="596" y="286"/>
                  </a:cubicBezTo>
                  <a:cubicBezTo>
                    <a:pt x="596" y="143"/>
                    <a:pt x="477"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3"/>
            <p:cNvSpPr/>
            <p:nvPr/>
          </p:nvSpPr>
          <p:spPr>
            <a:xfrm>
              <a:off x="6714135" y="1647146"/>
              <a:ext cx="57296" cy="67509"/>
            </a:xfrm>
            <a:custGeom>
              <a:avLst/>
              <a:gdLst/>
              <a:ahLst/>
              <a:cxnLst/>
              <a:rect l="l" t="t" r="r" b="b"/>
              <a:pathLst>
                <a:path w="1739" h="2049" extrusionOk="0">
                  <a:moveTo>
                    <a:pt x="881" y="858"/>
                  </a:moveTo>
                  <a:lnTo>
                    <a:pt x="1048" y="1120"/>
                  </a:lnTo>
                  <a:cubicBezTo>
                    <a:pt x="1072" y="1215"/>
                    <a:pt x="1048" y="1310"/>
                    <a:pt x="1048" y="1334"/>
                  </a:cubicBezTo>
                  <a:cubicBezTo>
                    <a:pt x="1024" y="1358"/>
                    <a:pt x="1000" y="1429"/>
                    <a:pt x="881" y="1429"/>
                  </a:cubicBezTo>
                  <a:cubicBezTo>
                    <a:pt x="762" y="1429"/>
                    <a:pt x="715" y="1358"/>
                    <a:pt x="691" y="1334"/>
                  </a:cubicBezTo>
                  <a:cubicBezTo>
                    <a:pt x="667" y="1310"/>
                    <a:pt x="643" y="1215"/>
                    <a:pt x="691" y="1120"/>
                  </a:cubicBezTo>
                  <a:lnTo>
                    <a:pt x="881" y="858"/>
                  </a:lnTo>
                  <a:close/>
                  <a:moveTo>
                    <a:pt x="881" y="1"/>
                  </a:moveTo>
                  <a:cubicBezTo>
                    <a:pt x="762" y="1"/>
                    <a:pt x="667" y="48"/>
                    <a:pt x="596" y="143"/>
                  </a:cubicBezTo>
                  <a:lnTo>
                    <a:pt x="191" y="810"/>
                  </a:lnTo>
                  <a:cubicBezTo>
                    <a:pt x="48" y="1048"/>
                    <a:pt x="0" y="1358"/>
                    <a:pt x="167" y="1644"/>
                  </a:cubicBezTo>
                  <a:cubicBezTo>
                    <a:pt x="310" y="1906"/>
                    <a:pt x="572" y="2049"/>
                    <a:pt x="881" y="2049"/>
                  </a:cubicBezTo>
                  <a:cubicBezTo>
                    <a:pt x="1167" y="2049"/>
                    <a:pt x="1429" y="1906"/>
                    <a:pt x="1596" y="1644"/>
                  </a:cubicBezTo>
                  <a:cubicBezTo>
                    <a:pt x="1739" y="1358"/>
                    <a:pt x="1715" y="1072"/>
                    <a:pt x="1548" y="810"/>
                  </a:cubicBezTo>
                  <a:lnTo>
                    <a:pt x="1143" y="143"/>
                  </a:lnTo>
                  <a:cubicBezTo>
                    <a:pt x="1072" y="48"/>
                    <a:pt x="1000" y="1"/>
                    <a:pt x="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3"/>
            <p:cNvSpPr/>
            <p:nvPr/>
          </p:nvSpPr>
          <p:spPr>
            <a:xfrm>
              <a:off x="6485809" y="1367191"/>
              <a:ext cx="309937" cy="346674"/>
            </a:xfrm>
            <a:custGeom>
              <a:avLst/>
              <a:gdLst/>
              <a:ahLst/>
              <a:cxnLst/>
              <a:rect l="l" t="t" r="r" b="b"/>
              <a:pathLst>
                <a:path w="9407" h="10522" extrusionOk="0">
                  <a:moveTo>
                    <a:pt x="8621" y="877"/>
                  </a:moveTo>
                  <a:cubicBezTo>
                    <a:pt x="8907" y="2044"/>
                    <a:pt x="8764" y="3258"/>
                    <a:pt x="8169" y="4330"/>
                  </a:cubicBezTo>
                  <a:cubicBezTo>
                    <a:pt x="8121" y="4378"/>
                    <a:pt x="8121" y="4425"/>
                    <a:pt x="8121" y="4473"/>
                  </a:cubicBezTo>
                  <a:lnTo>
                    <a:pt x="8121" y="6950"/>
                  </a:lnTo>
                  <a:cubicBezTo>
                    <a:pt x="8121" y="7116"/>
                    <a:pt x="7978" y="7235"/>
                    <a:pt x="7835" y="7235"/>
                  </a:cubicBezTo>
                  <a:cubicBezTo>
                    <a:pt x="7645" y="7235"/>
                    <a:pt x="7526" y="7093"/>
                    <a:pt x="7526" y="6950"/>
                  </a:cubicBezTo>
                  <a:lnTo>
                    <a:pt x="7526" y="5973"/>
                  </a:lnTo>
                  <a:cubicBezTo>
                    <a:pt x="7573" y="5259"/>
                    <a:pt x="7454" y="4449"/>
                    <a:pt x="7192" y="3735"/>
                  </a:cubicBezTo>
                  <a:cubicBezTo>
                    <a:pt x="7097" y="3354"/>
                    <a:pt x="7097" y="2806"/>
                    <a:pt x="7287" y="2211"/>
                  </a:cubicBezTo>
                  <a:lnTo>
                    <a:pt x="8621" y="877"/>
                  </a:lnTo>
                  <a:close/>
                  <a:moveTo>
                    <a:pt x="6454" y="3020"/>
                  </a:moveTo>
                  <a:cubicBezTo>
                    <a:pt x="6430" y="3354"/>
                    <a:pt x="6454" y="3663"/>
                    <a:pt x="6573" y="3949"/>
                  </a:cubicBezTo>
                  <a:cubicBezTo>
                    <a:pt x="6787" y="4544"/>
                    <a:pt x="6883" y="5211"/>
                    <a:pt x="6883" y="5854"/>
                  </a:cubicBezTo>
                  <a:lnTo>
                    <a:pt x="4787" y="7902"/>
                  </a:lnTo>
                  <a:lnTo>
                    <a:pt x="3191" y="6283"/>
                  </a:lnTo>
                  <a:lnTo>
                    <a:pt x="6454" y="3020"/>
                  </a:lnTo>
                  <a:close/>
                  <a:moveTo>
                    <a:pt x="2763" y="6735"/>
                  </a:moveTo>
                  <a:lnTo>
                    <a:pt x="3787" y="7759"/>
                  </a:lnTo>
                  <a:lnTo>
                    <a:pt x="1858" y="9688"/>
                  </a:lnTo>
                  <a:cubicBezTo>
                    <a:pt x="1691" y="9831"/>
                    <a:pt x="1524" y="9903"/>
                    <a:pt x="1334" y="9903"/>
                  </a:cubicBezTo>
                  <a:cubicBezTo>
                    <a:pt x="1167" y="9903"/>
                    <a:pt x="953" y="9807"/>
                    <a:pt x="834" y="9688"/>
                  </a:cubicBezTo>
                  <a:cubicBezTo>
                    <a:pt x="691" y="9545"/>
                    <a:pt x="619" y="9355"/>
                    <a:pt x="619" y="9188"/>
                  </a:cubicBezTo>
                  <a:cubicBezTo>
                    <a:pt x="619" y="8974"/>
                    <a:pt x="715" y="8783"/>
                    <a:pt x="834" y="8664"/>
                  </a:cubicBezTo>
                  <a:lnTo>
                    <a:pt x="2763" y="6735"/>
                  </a:lnTo>
                  <a:close/>
                  <a:moveTo>
                    <a:pt x="8704" y="0"/>
                  </a:moveTo>
                  <a:cubicBezTo>
                    <a:pt x="8632" y="0"/>
                    <a:pt x="8560" y="40"/>
                    <a:pt x="8526" y="91"/>
                  </a:cubicBezTo>
                  <a:lnTo>
                    <a:pt x="381" y="8236"/>
                  </a:lnTo>
                  <a:cubicBezTo>
                    <a:pt x="119" y="8498"/>
                    <a:pt x="0" y="8831"/>
                    <a:pt x="0" y="9188"/>
                  </a:cubicBezTo>
                  <a:cubicBezTo>
                    <a:pt x="0" y="9545"/>
                    <a:pt x="143" y="9855"/>
                    <a:pt x="381" y="10141"/>
                  </a:cubicBezTo>
                  <a:cubicBezTo>
                    <a:pt x="667" y="10403"/>
                    <a:pt x="977" y="10522"/>
                    <a:pt x="1334" y="10522"/>
                  </a:cubicBezTo>
                  <a:cubicBezTo>
                    <a:pt x="1691" y="10522"/>
                    <a:pt x="2024" y="10379"/>
                    <a:pt x="2286" y="10141"/>
                  </a:cubicBezTo>
                  <a:lnTo>
                    <a:pt x="4239" y="8188"/>
                  </a:lnTo>
                  <a:lnTo>
                    <a:pt x="4596" y="8545"/>
                  </a:lnTo>
                  <a:cubicBezTo>
                    <a:pt x="4644" y="8617"/>
                    <a:pt x="4739" y="8640"/>
                    <a:pt x="4787" y="8640"/>
                  </a:cubicBezTo>
                  <a:cubicBezTo>
                    <a:pt x="4882" y="8640"/>
                    <a:pt x="4954" y="8617"/>
                    <a:pt x="5001" y="8545"/>
                  </a:cubicBezTo>
                  <a:lnTo>
                    <a:pt x="6859" y="6712"/>
                  </a:lnTo>
                  <a:lnTo>
                    <a:pt x="6859" y="6950"/>
                  </a:lnTo>
                  <a:cubicBezTo>
                    <a:pt x="6859" y="7450"/>
                    <a:pt x="7264" y="7878"/>
                    <a:pt x="7764" y="7878"/>
                  </a:cubicBezTo>
                  <a:cubicBezTo>
                    <a:pt x="8288" y="7878"/>
                    <a:pt x="8692" y="7450"/>
                    <a:pt x="8692" y="6950"/>
                  </a:cubicBezTo>
                  <a:lnTo>
                    <a:pt x="8692" y="4568"/>
                  </a:lnTo>
                  <a:cubicBezTo>
                    <a:pt x="9050" y="3901"/>
                    <a:pt x="9264" y="3187"/>
                    <a:pt x="9312" y="2473"/>
                  </a:cubicBezTo>
                  <a:cubicBezTo>
                    <a:pt x="9407" y="1710"/>
                    <a:pt x="9288" y="901"/>
                    <a:pt x="9026" y="186"/>
                  </a:cubicBezTo>
                  <a:cubicBezTo>
                    <a:pt x="9002" y="91"/>
                    <a:pt x="8907" y="20"/>
                    <a:pt x="8788" y="20"/>
                  </a:cubicBezTo>
                  <a:cubicBezTo>
                    <a:pt x="8761" y="6"/>
                    <a:pt x="8733" y="0"/>
                    <a:pt x="8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63"/>
          <p:cNvSpPr/>
          <p:nvPr/>
        </p:nvSpPr>
        <p:spPr>
          <a:xfrm>
            <a:off x="430520" y="1936252"/>
            <a:ext cx="372979" cy="332432"/>
          </a:xfrm>
          <a:custGeom>
            <a:avLst/>
            <a:gdLst/>
            <a:ahLst/>
            <a:cxnLst/>
            <a:rect l="l" t="t" r="r" b="b"/>
            <a:pathLst>
              <a:path w="10098" h="10122" extrusionOk="0">
                <a:moveTo>
                  <a:pt x="1572" y="572"/>
                </a:moveTo>
                <a:lnTo>
                  <a:pt x="1572" y="1548"/>
                </a:lnTo>
                <a:lnTo>
                  <a:pt x="596" y="1548"/>
                </a:lnTo>
                <a:lnTo>
                  <a:pt x="596" y="572"/>
                </a:lnTo>
                <a:close/>
                <a:moveTo>
                  <a:pt x="3144" y="596"/>
                </a:moveTo>
                <a:lnTo>
                  <a:pt x="3144" y="1572"/>
                </a:lnTo>
                <a:lnTo>
                  <a:pt x="2168" y="1572"/>
                </a:lnTo>
                <a:lnTo>
                  <a:pt x="2168" y="596"/>
                </a:lnTo>
                <a:close/>
                <a:moveTo>
                  <a:pt x="4763" y="596"/>
                </a:moveTo>
                <a:lnTo>
                  <a:pt x="4763" y="1572"/>
                </a:lnTo>
                <a:lnTo>
                  <a:pt x="3787" y="1572"/>
                </a:lnTo>
                <a:lnTo>
                  <a:pt x="3787" y="596"/>
                </a:lnTo>
                <a:close/>
                <a:moveTo>
                  <a:pt x="8597" y="1762"/>
                </a:moveTo>
                <a:cubicBezTo>
                  <a:pt x="9074" y="1762"/>
                  <a:pt x="9502" y="2143"/>
                  <a:pt x="9502" y="2644"/>
                </a:cubicBezTo>
                <a:cubicBezTo>
                  <a:pt x="9502" y="3120"/>
                  <a:pt x="9098" y="3549"/>
                  <a:pt x="8597" y="3549"/>
                </a:cubicBezTo>
                <a:cubicBezTo>
                  <a:pt x="8097" y="3549"/>
                  <a:pt x="7716" y="3144"/>
                  <a:pt x="7716" y="2644"/>
                </a:cubicBezTo>
                <a:cubicBezTo>
                  <a:pt x="7716" y="2143"/>
                  <a:pt x="8097" y="1762"/>
                  <a:pt x="8597" y="1762"/>
                </a:cubicBezTo>
                <a:close/>
                <a:moveTo>
                  <a:pt x="5335" y="3739"/>
                </a:moveTo>
                <a:lnTo>
                  <a:pt x="5692" y="3953"/>
                </a:lnTo>
                <a:lnTo>
                  <a:pt x="5335" y="4168"/>
                </a:lnTo>
                <a:lnTo>
                  <a:pt x="5335" y="3739"/>
                </a:lnTo>
                <a:close/>
                <a:moveTo>
                  <a:pt x="7478" y="5001"/>
                </a:moveTo>
                <a:lnTo>
                  <a:pt x="8002" y="5335"/>
                </a:lnTo>
                <a:cubicBezTo>
                  <a:pt x="7788" y="5406"/>
                  <a:pt x="7621" y="5525"/>
                  <a:pt x="7478" y="5716"/>
                </a:cubicBezTo>
                <a:lnTo>
                  <a:pt x="6883" y="5335"/>
                </a:lnTo>
                <a:lnTo>
                  <a:pt x="7478" y="5001"/>
                </a:lnTo>
                <a:close/>
                <a:moveTo>
                  <a:pt x="7478" y="3596"/>
                </a:moveTo>
                <a:cubicBezTo>
                  <a:pt x="7645" y="3787"/>
                  <a:pt x="7812" y="3906"/>
                  <a:pt x="8002" y="3977"/>
                </a:cubicBezTo>
                <a:lnTo>
                  <a:pt x="4525" y="5978"/>
                </a:lnTo>
                <a:cubicBezTo>
                  <a:pt x="4226" y="6151"/>
                  <a:pt x="3897" y="6240"/>
                  <a:pt x="3570" y="6240"/>
                </a:cubicBezTo>
                <a:cubicBezTo>
                  <a:pt x="3402" y="6240"/>
                  <a:pt x="3234" y="6217"/>
                  <a:pt x="3072" y="6168"/>
                </a:cubicBezTo>
                <a:lnTo>
                  <a:pt x="7478" y="3596"/>
                </a:lnTo>
                <a:close/>
                <a:moveTo>
                  <a:pt x="8597" y="5763"/>
                </a:moveTo>
                <a:cubicBezTo>
                  <a:pt x="9098" y="5763"/>
                  <a:pt x="9502" y="6168"/>
                  <a:pt x="9502" y="6668"/>
                </a:cubicBezTo>
                <a:cubicBezTo>
                  <a:pt x="9502" y="7168"/>
                  <a:pt x="9074" y="7549"/>
                  <a:pt x="8597" y="7549"/>
                </a:cubicBezTo>
                <a:cubicBezTo>
                  <a:pt x="8121" y="7549"/>
                  <a:pt x="7716" y="7168"/>
                  <a:pt x="7716" y="6668"/>
                </a:cubicBezTo>
                <a:cubicBezTo>
                  <a:pt x="7716" y="6192"/>
                  <a:pt x="8097" y="5763"/>
                  <a:pt x="8597" y="5763"/>
                </a:cubicBezTo>
                <a:close/>
                <a:moveTo>
                  <a:pt x="4739" y="2143"/>
                </a:moveTo>
                <a:lnTo>
                  <a:pt x="4739" y="4501"/>
                </a:lnTo>
                <a:lnTo>
                  <a:pt x="2287" y="5930"/>
                </a:lnTo>
                <a:cubicBezTo>
                  <a:pt x="2191" y="5978"/>
                  <a:pt x="2144" y="6073"/>
                  <a:pt x="2144" y="6168"/>
                </a:cubicBezTo>
                <a:cubicBezTo>
                  <a:pt x="2144" y="6240"/>
                  <a:pt x="2191" y="6359"/>
                  <a:pt x="2263" y="6430"/>
                </a:cubicBezTo>
                <a:cubicBezTo>
                  <a:pt x="2644" y="6668"/>
                  <a:pt x="3049" y="6811"/>
                  <a:pt x="3549" y="6835"/>
                </a:cubicBezTo>
                <a:lnTo>
                  <a:pt x="3596" y="6835"/>
                </a:lnTo>
                <a:cubicBezTo>
                  <a:pt x="3977" y="6835"/>
                  <a:pt x="4382" y="6763"/>
                  <a:pt x="4739" y="6573"/>
                </a:cubicBezTo>
                <a:lnTo>
                  <a:pt x="4739" y="7954"/>
                </a:lnTo>
                <a:lnTo>
                  <a:pt x="596" y="7954"/>
                </a:lnTo>
                <a:lnTo>
                  <a:pt x="596" y="7907"/>
                </a:lnTo>
                <a:lnTo>
                  <a:pt x="596" y="2143"/>
                </a:lnTo>
                <a:close/>
                <a:moveTo>
                  <a:pt x="1572" y="8502"/>
                </a:moveTo>
                <a:lnTo>
                  <a:pt x="1572" y="9502"/>
                </a:lnTo>
                <a:lnTo>
                  <a:pt x="596" y="9502"/>
                </a:lnTo>
                <a:lnTo>
                  <a:pt x="596" y="8502"/>
                </a:lnTo>
                <a:close/>
                <a:moveTo>
                  <a:pt x="3144" y="8502"/>
                </a:moveTo>
                <a:lnTo>
                  <a:pt x="3144" y="9502"/>
                </a:lnTo>
                <a:lnTo>
                  <a:pt x="2168" y="9502"/>
                </a:lnTo>
                <a:lnTo>
                  <a:pt x="2168" y="8502"/>
                </a:lnTo>
                <a:close/>
                <a:moveTo>
                  <a:pt x="4763" y="8526"/>
                </a:moveTo>
                <a:lnTo>
                  <a:pt x="4763" y="9526"/>
                </a:lnTo>
                <a:lnTo>
                  <a:pt x="3787" y="9526"/>
                </a:lnTo>
                <a:lnTo>
                  <a:pt x="3787" y="8526"/>
                </a:lnTo>
                <a:close/>
                <a:moveTo>
                  <a:pt x="286" y="0"/>
                </a:moveTo>
                <a:cubicBezTo>
                  <a:pt x="143" y="0"/>
                  <a:pt x="0" y="119"/>
                  <a:pt x="0" y="286"/>
                </a:cubicBezTo>
                <a:lnTo>
                  <a:pt x="0" y="9812"/>
                </a:lnTo>
                <a:cubicBezTo>
                  <a:pt x="0" y="9955"/>
                  <a:pt x="119" y="10121"/>
                  <a:pt x="286" y="10121"/>
                </a:cubicBezTo>
                <a:lnTo>
                  <a:pt x="5025" y="10121"/>
                </a:lnTo>
                <a:cubicBezTo>
                  <a:pt x="5168" y="10121"/>
                  <a:pt x="5335" y="10002"/>
                  <a:pt x="5335" y="9812"/>
                </a:cubicBezTo>
                <a:lnTo>
                  <a:pt x="5335" y="6240"/>
                </a:lnTo>
                <a:lnTo>
                  <a:pt x="6287" y="5716"/>
                </a:lnTo>
                <a:lnTo>
                  <a:pt x="7192" y="6240"/>
                </a:lnTo>
                <a:cubicBezTo>
                  <a:pt x="7145" y="6382"/>
                  <a:pt x="7121" y="6549"/>
                  <a:pt x="7121" y="6716"/>
                </a:cubicBezTo>
                <a:cubicBezTo>
                  <a:pt x="7121" y="7526"/>
                  <a:pt x="7764" y="8216"/>
                  <a:pt x="8597" y="8216"/>
                </a:cubicBezTo>
                <a:cubicBezTo>
                  <a:pt x="9407" y="8216"/>
                  <a:pt x="10098" y="7549"/>
                  <a:pt x="10098" y="6716"/>
                </a:cubicBezTo>
                <a:cubicBezTo>
                  <a:pt x="10098" y="6120"/>
                  <a:pt x="9788" y="5644"/>
                  <a:pt x="9336" y="5382"/>
                </a:cubicBezTo>
                <a:lnTo>
                  <a:pt x="8074" y="4644"/>
                </a:lnTo>
                <a:lnTo>
                  <a:pt x="9336" y="3906"/>
                </a:lnTo>
                <a:cubicBezTo>
                  <a:pt x="9788" y="3620"/>
                  <a:pt x="10098" y="3144"/>
                  <a:pt x="10098" y="2620"/>
                </a:cubicBezTo>
                <a:cubicBezTo>
                  <a:pt x="10098" y="1810"/>
                  <a:pt x="9431" y="1119"/>
                  <a:pt x="8597" y="1119"/>
                </a:cubicBezTo>
                <a:cubicBezTo>
                  <a:pt x="7788" y="1119"/>
                  <a:pt x="7121" y="1786"/>
                  <a:pt x="7121" y="2620"/>
                </a:cubicBezTo>
                <a:cubicBezTo>
                  <a:pt x="7121" y="2786"/>
                  <a:pt x="7145" y="2953"/>
                  <a:pt x="7192" y="3096"/>
                </a:cubicBezTo>
                <a:lnTo>
                  <a:pt x="6287" y="3620"/>
                </a:lnTo>
                <a:lnTo>
                  <a:pt x="5335" y="3096"/>
                </a:lnTo>
                <a:lnTo>
                  <a:pt x="5335" y="286"/>
                </a:lnTo>
                <a:cubicBezTo>
                  <a:pt x="5335" y="143"/>
                  <a:pt x="5216" y="0"/>
                  <a:pt x="5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63"/>
          <p:cNvSpPr/>
          <p:nvPr/>
        </p:nvSpPr>
        <p:spPr>
          <a:xfrm>
            <a:off x="402585" y="2554110"/>
            <a:ext cx="372979" cy="332433"/>
          </a:xfrm>
          <a:custGeom>
            <a:avLst/>
            <a:gdLst/>
            <a:ahLst/>
            <a:cxnLst/>
            <a:rect l="l" t="t" r="r" b="b"/>
            <a:pathLst>
              <a:path w="10527" h="9646" extrusionOk="0">
                <a:moveTo>
                  <a:pt x="8336" y="620"/>
                </a:moveTo>
                <a:cubicBezTo>
                  <a:pt x="8503" y="620"/>
                  <a:pt x="8622" y="786"/>
                  <a:pt x="8622" y="929"/>
                </a:cubicBezTo>
                <a:lnTo>
                  <a:pt x="8622" y="1215"/>
                </a:lnTo>
                <a:lnTo>
                  <a:pt x="8003" y="1215"/>
                </a:lnTo>
                <a:lnTo>
                  <a:pt x="8003" y="929"/>
                </a:lnTo>
                <a:lnTo>
                  <a:pt x="8026" y="929"/>
                </a:lnTo>
                <a:cubicBezTo>
                  <a:pt x="8026" y="739"/>
                  <a:pt x="8169" y="620"/>
                  <a:pt x="8336" y="620"/>
                </a:cubicBezTo>
                <a:close/>
                <a:moveTo>
                  <a:pt x="2216" y="1858"/>
                </a:moveTo>
                <a:lnTo>
                  <a:pt x="1358" y="3287"/>
                </a:lnTo>
                <a:lnTo>
                  <a:pt x="620" y="3287"/>
                </a:lnTo>
                <a:lnTo>
                  <a:pt x="620" y="2358"/>
                </a:lnTo>
                <a:cubicBezTo>
                  <a:pt x="620" y="2048"/>
                  <a:pt x="858" y="1858"/>
                  <a:pt x="1120" y="1858"/>
                </a:cubicBezTo>
                <a:close/>
                <a:moveTo>
                  <a:pt x="3645" y="1882"/>
                </a:moveTo>
                <a:lnTo>
                  <a:pt x="2787" y="3311"/>
                </a:lnTo>
                <a:lnTo>
                  <a:pt x="2073" y="3311"/>
                </a:lnTo>
                <a:lnTo>
                  <a:pt x="2930" y="1882"/>
                </a:lnTo>
                <a:close/>
                <a:moveTo>
                  <a:pt x="5121" y="1882"/>
                </a:moveTo>
                <a:lnTo>
                  <a:pt x="4240" y="3311"/>
                </a:lnTo>
                <a:lnTo>
                  <a:pt x="3525" y="3311"/>
                </a:lnTo>
                <a:lnTo>
                  <a:pt x="4383" y="1882"/>
                </a:lnTo>
                <a:close/>
                <a:moveTo>
                  <a:pt x="9908" y="1882"/>
                </a:moveTo>
                <a:lnTo>
                  <a:pt x="9908" y="3311"/>
                </a:lnTo>
                <a:lnTo>
                  <a:pt x="4954" y="3311"/>
                </a:lnTo>
                <a:lnTo>
                  <a:pt x="5835" y="1882"/>
                </a:lnTo>
                <a:close/>
                <a:moveTo>
                  <a:pt x="8860" y="3930"/>
                </a:moveTo>
                <a:lnTo>
                  <a:pt x="8550" y="4525"/>
                </a:lnTo>
                <a:lnTo>
                  <a:pt x="1120" y="4525"/>
                </a:lnTo>
                <a:cubicBezTo>
                  <a:pt x="811" y="4525"/>
                  <a:pt x="620" y="4287"/>
                  <a:pt x="620" y="4025"/>
                </a:cubicBezTo>
                <a:lnTo>
                  <a:pt x="620" y="3930"/>
                </a:lnTo>
                <a:close/>
                <a:moveTo>
                  <a:pt x="5597" y="5121"/>
                </a:moveTo>
                <a:lnTo>
                  <a:pt x="5597" y="6073"/>
                </a:lnTo>
                <a:lnTo>
                  <a:pt x="5550" y="6073"/>
                </a:lnTo>
                <a:cubicBezTo>
                  <a:pt x="5550" y="6383"/>
                  <a:pt x="5312" y="6573"/>
                  <a:pt x="5050" y="6573"/>
                </a:cubicBezTo>
                <a:lnTo>
                  <a:pt x="4168" y="6573"/>
                </a:lnTo>
                <a:lnTo>
                  <a:pt x="4335" y="5835"/>
                </a:lnTo>
                <a:cubicBezTo>
                  <a:pt x="4454" y="5954"/>
                  <a:pt x="4573" y="6049"/>
                  <a:pt x="4716" y="6145"/>
                </a:cubicBezTo>
                <a:cubicBezTo>
                  <a:pt x="4764" y="6168"/>
                  <a:pt x="4811" y="6168"/>
                  <a:pt x="4883" y="6168"/>
                </a:cubicBezTo>
                <a:cubicBezTo>
                  <a:pt x="5002" y="6168"/>
                  <a:pt x="5073" y="6097"/>
                  <a:pt x="5145" y="5978"/>
                </a:cubicBezTo>
                <a:cubicBezTo>
                  <a:pt x="5240" y="5835"/>
                  <a:pt x="5145" y="5668"/>
                  <a:pt x="5002" y="5573"/>
                </a:cubicBezTo>
                <a:cubicBezTo>
                  <a:pt x="4811" y="5478"/>
                  <a:pt x="4669" y="5311"/>
                  <a:pt x="4597" y="5121"/>
                </a:cubicBezTo>
                <a:close/>
                <a:moveTo>
                  <a:pt x="3835" y="5144"/>
                </a:moveTo>
                <a:lnTo>
                  <a:pt x="3645" y="5978"/>
                </a:lnTo>
                <a:lnTo>
                  <a:pt x="2549" y="5978"/>
                </a:lnTo>
                <a:cubicBezTo>
                  <a:pt x="2382" y="5978"/>
                  <a:pt x="2263" y="6145"/>
                  <a:pt x="2263" y="6287"/>
                </a:cubicBezTo>
                <a:cubicBezTo>
                  <a:pt x="2263" y="6454"/>
                  <a:pt x="2406" y="6573"/>
                  <a:pt x="2549" y="6573"/>
                </a:cubicBezTo>
                <a:lnTo>
                  <a:pt x="3478" y="6573"/>
                </a:lnTo>
                <a:lnTo>
                  <a:pt x="3240" y="7621"/>
                </a:lnTo>
                <a:lnTo>
                  <a:pt x="2335" y="7621"/>
                </a:lnTo>
                <a:cubicBezTo>
                  <a:pt x="2168" y="7621"/>
                  <a:pt x="2049" y="7764"/>
                  <a:pt x="2049" y="7931"/>
                </a:cubicBezTo>
                <a:cubicBezTo>
                  <a:pt x="2049" y="8073"/>
                  <a:pt x="2192" y="8216"/>
                  <a:pt x="2335" y="8216"/>
                </a:cubicBezTo>
                <a:lnTo>
                  <a:pt x="3121" y="8216"/>
                </a:lnTo>
                <a:lnTo>
                  <a:pt x="3002" y="8812"/>
                </a:lnTo>
                <a:cubicBezTo>
                  <a:pt x="2978" y="8955"/>
                  <a:pt x="2811" y="9050"/>
                  <a:pt x="2692" y="9050"/>
                </a:cubicBezTo>
                <a:lnTo>
                  <a:pt x="1025" y="9050"/>
                </a:lnTo>
                <a:cubicBezTo>
                  <a:pt x="1001" y="9050"/>
                  <a:pt x="977" y="9026"/>
                  <a:pt x="954" y="9026"/>
                </a:cubicBezTo>
                <a:cubicBezTo>
                  <a:pt x="954" y="9026"/>
                  <a:pt x="906" y="8955"/>
                  <a:pt x="906" y="8931"/>
                </a:cubicBezTo>
                <a:lnTo>
                  <a:pt x="1787" y="5144"/>
                </a:lnTo>
                <a:close/>
                <a:moveTo>
                  <a:pt x="8336" y="0"/>
                </a:moveTo>
                <a:cubicBezTo>
                  <a:pt x="7812" y="0"/>
                  <a:pt x="7407" y="405"/>
                  <a:pt x="7407" y="929"/>
                </a:cubicBezTo>
                <a:lnTo>
                  <a:pt x="7407" y="1215"/>
                </a:lnTo>
                <a:lnTo>
                  <a:pt x="1120" y="1215"/>
                </a:lnTo>
                <a:cubicBezTo>
                  <a:pt x="501" y="1215"/>
                  <a:pt x="1" y="1739"/>
                  <a:pt x="1" y="2358"/>
                </a:cubicBezTo>
                <a:lnTo>
                  <a:pt x="1" y="4001"/>
                </a:lnTo>
                <a:cubicBezTo>
                  <a:pt x="1" y="4620"/>
                  <a:pt x="501" y="5121"/>
                  <a:pt x="1120" y="5121"/>
                </a:cubicBezTo>
                <a:lnTo>
                  <a:pt x="1144" y="5121"/>
                </a:lnTo>
                <a:lnTo>
                  <a:pt x="311" y="8788"/>
                </a:lnTo>
                <a:cubicBezTo>
                  <a:pt x="263" y="9002"/>
                  <a:pt x="311" y="9240"/>
                  <a:pt x="477" y="9383"/>
                </a:cubicBezTo>
                <a:cubicBezTo>
                  <a:pt x="620" y="9550"/>
                  <a:pt x="834" y="9645"/>
                  <a:pt x="1025" y="9645"/>
                </a:cubicBezTo>
                <a:lnTo>
                  <a:pt x="2692" y="9645"/>
                </a:lnTo>
                <a:cubicBezTo>
                  <a:pt x="3144" y="9645"/>
                  <a:pt x="3502" y="9359"/>
                  <a:pt x="3597" y="8931"/>
                </a:cubicBezTo>
                <a:lnTo>
                  <a:pt x="3978" y="7169"/>
                </a:lnTo>
                <a:lnTo>
                  <a:pt x="5026" y="7169"/>
                </a:lnTo>
                <a:cubicBezTo>
                  <a:pt x="5645" y="7169"/>
                  <a:pt x="6145" y="6668"/>
                  <a:pt x="6145" y="6049"/>
                </a:cubicBezTo>
                <a:lnTo>
                  <a:pt x="6145" y="5121"/>
                </a:lnTo>
                <a:lnTo>
                  <a:pt x="8741" y="5121"/>
                </a:lnTo>
                <a:cubicBezTo>
                  <a:pt x="8860" y="5121"/>
                  <a:pt x="8979" y="5073"/>
                  <a:pt x="9003" y="4954"/>
                </a:cubicBezTo>
                <a:lnTo>
                  <a:pt x="9551" y="3882"/>
                </a:lnTo>
                <a:lnTo>
                  <a:pt x="10241" y="3882"/>
                </a:lnTo>
                <a:cubicBezTo>
                  <a:pt x="10408" y="3882"/>
                  <a:pt x="10527" y="3715"/>
                  <a:pt x="10527" y="3573"/>
                </a:cubicBezTo>
                <a:lnTo>
                  <a:pt x="10527" y="1525"/>
                </a:lnTo>
                <a:cubicBezTo>
                  <a:pt x="10527" y="1382"/>
                  <a:pt x="10408" y="1215"/>
                  <a:pt x="10241" y="1215"/>
                </a:cubicBezTo>
                <a:lnTo>
                  <a:pt x="9241" y="1215"/>
                </a:lnTo>
                <a:lnTo>
                  <a:pt x="9241" y="929"/>
                </a:lnTo>
                <a:cubicBezTo>
                  <a:pt x="9241" y="429"/>
                  <a:pt x="8836" y="0"/>
                  <a:pt x="8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1391;p63">
            <a:extLst>
              <a:ext uri="{FF2B5EF4-FFF2-40B4-BE49-F238E27FC236}">
                <a16:creationId xmlns:a16="http://schemas.microsoft.com/office/drawing/2014/main" id="{D35BB55C-486F-ACF7-BD85-1D7C586CCD0E}"/>
              </a:ext>
            </a:extLst>
          </p:cNvPr>
          <p:cNvGrpSpPr/>
          <p:nvPr/>
        </p:nvGrpSpPr>
        <p:grpSpPr>
          <a:xfrm>
            <a:off x="396727" y="3171969"/>
            <a:ext cx="317107" cy="288427"/>
            <a:chOff x="6485809" y="1367191"/>
            <a:chExt cx="309937" cy="347464"/>
          </a:xfrm>
        </p:grpSpPr>
        <p:sp>
          <p:nvSpPr>
            <p:cNvPr id="5" name="Google Shape;1392;p63">
              <a:extLst>
                <a:ext uri="{FF2B5EF4-FFF2-40B4-BE49-F238E27FC236}">
                  <a16:creationId xmlns:a16="http://schemas.microsoft.com/office/drawing/2014/main" id="{BD38ABBF-548A-8580-F562-8A9C72422A9B}"/>
                </a:ext>
              </a:extLst>
            </p:cNvPr>
            <p:cNvSpPr/>
            <p:nvPr/>
          </p:nvSpPr>
          <p:spPr>
            <a:xfrm>
              <a:off x="6521887" y="1655779"/>
              <a:ext cx="19670" cy="19637"/>
            </a:xfrm>
            <a:custGeom>
              <a:avLst/>
              <a:gdLst/>
              <a:ahLst/>
              <a:cxnLst/>
              <a:rect l="l" t="t" r="r" b="b"/>
              <a:pathLst>
                <a:path w="597" h="596" extrusionOk="0">
                  <a:moveTo>
                    <a:pt x="310" y="1"/>
                  </a:moveTo>
                  <a:cubicBezTo>
                    <a:pt x="144" y="1"/>
                    <a:pt x="1" y="143"/>
                    <a:pt x="1" y="286"/>
                  </a:cubicBezTo>
                  <a:cubicBezTo>
                    <a:pt x="1" y="453"/>
                    <a:pt x="144" y="596"/>
                    <a:pt x="310" y="596"/>
                  </a:cubicBezTo>
                  <a:cubicBezTo>
                    <a:pt x="477" y="596"/>
                    <a:pt x="596" y="453"/>
                    <a:pt x="596" y="286"/>
                  </a:cubicBezTo>
                  <a:cubicBezTo>
                    <a:pt x="596" y="143"/>
                    <a:pt x="477"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93;p63">
              <a:extLst>
                <a:ext uri="{FF2B5EF4-FFF2-40B4-BE49-F238E27FC236}">
                  <a16:creationId xmlns:a16="http://schemas.microsoft.com/office/drawing/2014/main" id="{81EEA767-0711-2306-9020-7F9A81C65D06}"/>
                </a:ext>
              </a:extLst>
            </p:cNvPr>
            <p:cNvSpPr/>
            <p:nvPr/>
          </p:nvSpPr>
          <p:spPr>
            <a:xfrm>
              <a:off x="6714135" y="1647146"/>
              <a:ext cx="57296" cy="67509"/>
            </a:xfrm>
            <a:custGeom>
              <a:avLst/>
              <a:gdLst/>
              <a:ahLst/>
              <a:cxnLst/>
              <a:rect l="l" t="t" r="r" b="b"/>
              <a:pathLst>
                <a:path w="1739" h="2049" extrusionOk="0">
                  <a:moveTo>
                    <a:pt x="881" y="858"/>
                  </a:moveTo>
                  <a:lnTo>
                    <a:pt x="1048" y="1120"/>
                  </a:lnTo>
                  <a:cubicBezTo>
                    <a:pt x="1072" y="1215"/>
                    <a:pt x="1048" y="1310"/>
                    <a:pt x="1048" y="1334"/>
                  </a:cubicBezTo>
                  <a:cubicBezTo>
                    <a:pt x="1024" y="1358"/>
                    <a:pt x="1000" y="1429"/>
                    <a:pt x="881" y="1429"/>
                  </a:cubicBezTo>
                  <a:cubicBezTo>
                    <a:pt x="762" y="1429"/>
                    <a:pt x="715" y="1358"/>
                    <a:pt x="691" y="1334"/>
                  </a:cubicBezTo>
                  <a:cubicBezTo>
                    <a:pt x="667" y="1310"/>
                    <a:pt x="643" y="1215"/>
                    <a:pt x="691" y="1120"/>
                  </a:cubicBezTo>
                  <a:lnTo>
                    <a:pt x="881" y="858"/>
                  </a:lnTo>
                  <a:close/>
                  <a:moveTo>
                    <a:pt x="881" y="1"/>
                  </a:moveTo>
                  <a:cubicBezTo>
                    <a:pt x="762" y="1"/>
                    <a:pt x="667" y="48"/>
                    <a:pt x="596" y="143"/>
                  </a:cubicBezTo>
                  <a:lnTo>
                    <a:pt x="191" y="810"/>
                  </a:lnTo>
                  <a:cubicBezTo>
                    <a:pt x="48" y="1048"/>
                    <a:pt x="0" y="1358"/>
                    <a:pt x="167" y="1644"/>
                  </a:cubicBezTo>
                  <a:cubicBezTo>
                    <a:pt x="310" y="1906"/>
                    <a:pt x="572" y="2049"/>
                    <a:pt x="881" y="2049"/>
                  </a:cubicBezTo>
                  <a:cubicBezTo>
                    <a:pt x="1167" y="2049"/>
                    <a:pt x="1429" y="1906"/>
                    <a:pt x="1596" y="1644"/>
                  </a:cubicBezTo>
                  <a:cubicBezTo>
                    <a:pt x="1739" y="1358"/>
                    <a:pt x="1715" y="1072"/>
                    <a:pt x="1548" y="810"/>
                  </a:cubicBezTo>
                  <a:lnTo>
                    <a:pt x="1143" y="143"/>
                  </a:lnTo>
                  <a:cubicBezTo>
                    <a:pt x="1072" y="48"/>
                    <a:pt x="1000" y="1"/>
                    <a:pt x="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94;p63">
              <a:extLst>
                <a:ext uri="{FF2B5EF4-FFF2-40B4-BE49-F238E27FC236}">
                  <a16:creationId xmlns:a16="http://schemas.microsoft.com/office/drawing/2014/main" id="{81AABD70-4042-1489-5BEA-97A934D8551F}"/>
                </a:ext>
              </a:extLst>
            </p:cNvPr>
            <p:cNvSpPr/>
            <p:nvPr/>
          </p:nvSpPr>
          <p:spPr>
            <a:xfrm>
              <a:off x="6485809" y="1367191"/>
              <a:ext cx="309937" cy="346674"/>
            </a:xfrm>
            <a:custGeom>
              <a:avLst/>
              <a:gdLst/>
              <a:ahLst/>
              <a:cxnLst/>
              <a:rect l="l" t="t" r="r" b="b"/>
              <a:pathLst>
                <a:path w="9407" h="10522" extrusionOk="0">
                  <a:moveTo>
                    <a:pt x="8621" y="877"/>
                  </a:moveTo>
                  <a:cubicBezTo>
                    <a:pt x="8907" y="2044"/>
                    <a:pt x="8764" y="3258"/>
                    <a:pt x="8169" y="4330"/>
                  </a:cubicBezTo>
                  <a:cubicBezTo>
                    <a:pt x="8121" y="4378"/>
                    <a:pt x="8121" y="4425"/>
                    <a:pt x="8121" y="4473"/>
                  </a:cubicBezTo>
                  <a:lnTo>
                    <a:pt x="8121" y="6950"/>
                  </a:lnTo>
                  <a:cubicBezTo>
                    <a:pt x="8121" y="7116"/>
                    <a:pt x="7978" y="7235"/>
                    <a:pt x="7835" y="7235"/>
                  </a:cubicBezTo>
                  <a:cubicBezTo>
                    <a:pt x="7645" y="7235"/>
                    <a:pt x="7526" y="7093"/>
                    <a:pt x="7526" y="6950"/>
                  </a:cubicBezTo>
                  <a:lnTo>
                    <a:pt x="7526" y="5973"/>
                  </a:lnTo>
                  <a:cubicBezTo>
                    <a:pt x="7573" y="5259"/>
                    <a:pt x="7454" y="4449"/>
                    <a:pt x="7192" y="3735"/>
                  </a:cubicBezTo>
                  <a:cubicBezTo>
                    <a:pt x="7097" y="3354"/>
                    <a:pt x="7097" y="2806"/>
                    <a:pt x="7287" y="2211"/>
                  </a:cubicBezTo>
                  <a:lnTo>
                    <a:pt x="8621" y="877"/>
                  </a:lnTo>
                  <a:close/>
                  <a:moveTo>
                    <a:pt x="6454" y="3020"/>
                  </a:moveTo>
                  <a:cubicBezTo>
                    <a:pt x="6430" y="3354"/>
                    <a:pt x="6454" y="3663"/>
                    <a:pt x="6573" y="3949"/>
                  </a:cubicBezTo>
                  <a:cubicBezTo>
                    <a:pt x="6787" y="4544"/>
                    <a:pt x="6883" y="5211"/>
                    <a:pt x="6883" y="5854"/>
                  </a:cubicBezTo>
                  <a:lnTo>
                    <a:pt x="4787" y="7902"/>
                  </a:lnTo>
                  <a:lnTo>
                    <a:pt x="3191" y="6283"/>
                  </a:lnTo>
                  <a:lnTo>
                    <a:pt x="6454" y="3020"/>
                  </a:lnTo>
                  <a:close/>
                  <a:moveTo>
                    <a:pt x="2763" y="6735"/>
                  </a:moveTo>
                  <a:lnTo>
                    <a:pt x="3787" y="7759"/>
                  </a:lnTo>
                  <a:lnTo>
                    <a:pt x="1858" y="9688"/>
                  </a:lnTo>
                  <a:cubicBezTo>
                    <a:pt x="1691" y="9831"/>
                    <a:pt x="1524" y="9903"/>
                    <a:pt x="1334" y="9903"/>
                  </a:cubicBezTo>
                  <a:cubicBezTo>
                    <a:pt x="1167" y="9903"/>
                    <a:pt x="953" y="9807"/>
                    <a:pt x="834" y="9688"/>
                  </a:cubicBezTo>
                  <a:cubicBezTo>
                    <a:pt x="691" y="9545"/>
                    <a:pt x="619" y="9355"/>
                    <a:pt x="619" y="9188"/>
                  </a:cubicBezTo>
                  <a:cubicBezTo>
                    <a:pt x="619" y="8974"/>
                    <a:pt x="715" y="8783"/>
                    <a:pt x="834" y="8664"/>
                  </a:cubicBezTo>
                  <a:lnTo>
                    <a:pt x="2763" y="6735"/>
                  </a:lnTo>
                  <a:close/>
                  <a:moveTo>
                    <a:pt x="8704" y="0"/>
                  </a:moveTo>
                  <a:cubicBezTo>
                    <a:pt x="8632" y="0"/>
                    <a:pt x="8560" y="40"/>
                    <a:pt x="8526" y="91"/>
                  </a:cubicBezTo>
                  <a:lnTo>
                    <a:pt x="381" y="8236"/>
                  </a:lnTo>
                  <a:cubicBezTo>
                    <a:pt x="119" y="8498"/>
                    <a:pt x="0" y="8831"/>
                    <a:pt x="0" y="9188"/>
                  </a:cubicBezTo>
                  <a:cubicBezTo>
                    <a:pt x="0" y="9545"/>
                    <a:pt x="143" y="9855"/>
                    <a:pt x="381" y="10141"/>
                  </a:cubicBezTo>
                  <a:cubicBezTo>
                    <a:pt x="667" y="10403"/>
                    <a:pt x="977" y="10522"/>
                    <a:pt x="1334" y="10522"/>
                  </a:cubicBezTo>
                  <a:cubicBezTo>
                    <a:pt x="1691" y="10522"/>
                    <a:pt x="2024" y="10379"/>
                    <a:pt x="2286" y="10141"/>
                  </a:cubicBezTo>
                  <a:lnTo>
                    <a:pt x="4239" y="8188"/>
                  </a:lnTo>
                  <a:lnTo>
                    <a:pt x="4596" y="8545"/>
                  </a:lnTo>
                  <a:cubicBezTo>
                    <a:pt x="4644" y="8617"/>
                    <a:pt x="4739" y="8640"/>
                    <a:pt x="4787" y="8640"/>
                  </a:cubicBezTo>
                  <a:cubicBezTo>
                    <a:pt x="4882" y="8640"/>
                    <a:pt x="4954" y="8617"/>
                    <a:pt x="5001" y="8545"/>
                  </a:cubicBezTo>
                  <a:lnTo>
                    <a:pt x="6859" y="6712"/>
                  </a:lnTo>
                  <a:lnTo>
                    <a:pt x="6859" y="6950"/>
                  </a:lnTo>
                  <a:cubicBezTo>
                    <a:pt x="6859" y="7450"/>
                    <a:pt x="7264" y="7878"/>
                    <a:pt x="7764" y="7878"/>
                  </a:cubicBezTo>
                  <a:cubicBezTo>
                    <a:pt x="8288" y="7878"/>
                    <a:pt x="8692" y="7450"/>
                    <a:pt x="8692" y="6950"/>
                  </a:cubicBezTo>
                  <a:lnTo>
                    <a:pt x="8692" y="4568"/>
                  </a:lnTo>
                  <a:cubicBezTo>
                    <a:pt x="9050" y="3901"/>
                    <a:pt x="9264" y="3187"/>
                    <a:pt x="9312" y="2473"/>
                  </a:cubicBezTo>
                  <a:cubicBezTo>
                    <a:pt x="9407" y="1710"/>
                    <a:pt x="9288" y="901"/>
                    <a:pt x="9026" y="186"/>
                  </a:cubicBezTo>
                  <a:cubicBezTo>
                    <a:pt x="9002" y="91"/>
                    <a:pt x="8907" y="20"/>
                    <a:pt x="8788" y="20"/>
                  </a:cubicBezTo>
                  <a:cubicBezTo>
                    <a:pt x="8761" y="6"/>
                    <a:pt x="8733" y="0"/>
                    <a:pt x="8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395;p63">
            <a:extLst>
              <a:ext uri="{FF2B5EF4-FFF2-40B4-BE49-F238E27FC236}">
                <a16:creationId xmlns:a16="http://schemas.microsoft.com/office/drawing/2014/main" id="{A29E8BC2-7AC6-46BA-474F-4E0151B6B18A}"/>
              </a:ext>
            </a:extLst>
          </p:cNvPr>
          <p:cNvSpPr/>
          <p:nvPr/>
        </p:nvSpPr>
        <p:spPr>
          <a:xfrm>
            <a:off x="447906" y="3790852"/>
            <a:ext cx="372979" cy="332432"/>
          </a:xfrm>
          <a:custGeom>
            <a:avLst/>
            <a:gdLst/>
            <a:ahLst/>
            <a:cxnLst/>
            <a:rect l="l" t="t" r="r" b="b"/>
            <a:pathLst>
              <a:path w="10098" h="10122" extrusionOk="0">
                <a:moveTo>
                  <a:pt x="1572" y="572"/>
                </a:moveTo>
                <a:lnTo>
                  <a:pt x="1572" y="1548"/>
                </a:lnTo>
                <a:lnTo>
                  <a:pt x="596" y="1548"/>
                </a:lnTo>
                <a:lnTo>
                  <a:pt x="596" y="572"/>
                </a:lnTo>
                <a:close/>
                <a:moveTo>
                  <a:pt x="3144" y="596"/>
                </a:moveTo>
                <a:lnTo>
                  <a:pt x="3144" y="1572"/>
                </a:lnTo>
                <a:lnTo>
                  <a:pt x="2168" y="1572"/>
                </a:lnTo>
                <a:lnTo>
                  <a:pt x="2168" y="596"/>
                </a:lnTo>
                <a:close/>
                <a:moveTo>
                  <a:pt x="4763" y="596"/>
                </a:moveTo>
                <a:lnTo>
                  <a:pt x="4763" y="1572"/>
                </a:lnTo>
                <a:lnTo>
                  <a:pt x="3787" y="1572"/>
                </a:lnTo>
                <a:lnTo>
                  <a:pt x="3787" y="596"/>
                </a:lnTo>
                <a:close/>
                <a:moveTo>
                  <a:pt x="8597" y="1762"/>
                </a:moveTo>
                <a:cubicBezTo>
                  <a:pt x="9074" y="1762"/>
                  <a:pt x="9502" y="2143"/>
                  <a:pt x="9502" y="2644"/>
                </a:cubicBezTo>
                <a:cubicBezTo>
                  <a:pt x="9502" y="3120"/>
                  <a:pt x="9098" y="3549"/>
                  <a:pt x="8597" y="3549"/>
                </a:cubicBezTo>
                <a:cubicBezTo>
                  <a:pt x="8097" y="3549"/>
                  <a:pt x="7716" y="3144"/>
                  <a:pt x="7716" y="2644"/>
                </a:cubicBezTo>
                <a:cubicBezTo>
                  <a:pt x="7716" y="2143"/>
                  <a:pt x="8097" y="1762"/>
                  <a:pt x="8597" y="1762"/>
                </a:cubicBezTo>
                <a:close/>
                <a:moveTo>
                  <a:pt x="5335" y="3739"/>
                </a:moveTo>
                <a:lnTo>
                  <a:pt x="5692" y="3953"/>
                </a:lnTo>
                <a:lnTo>
                  <a:pt x="5335" y="4168"/>
                </a:lnTo>
                <a:lnTo>
                  <a:pt x="5335" y="3739"/>
                </a:lnTo>
                <a:close/>
                <a:moveTo>
                  <a:pt x="7478" y="5001"/>
                </a:moveTo>
                <a:lnTo>
                  <a:pt x="8002" y="5335"/>
                </a:lnTo>
                <a:cubicBezTo>
                  <a:pt x="7788" y="5406"/>
                  <a:pt x="7621" y="5525"/>
                  <a:pt x="7478" y="5716"/>
                </a:cubicBezTo>
                <a:lnTo>
                  <a:pt x="6883" y="5335"/>
                </a:lnTo>
                <a:lnTo>
                  <a:pt x="7478" y="5001"/>
                </a:lnTo>
                <a:close/>
                <a:moveTo>
                  <a:pt x="7478" y="3596"/>
                </a:moveTo>
                <a:cubicBezTo>
                  <a:pt x="7645" y="3787"/>
                  <a:pt x="7812" y="3906"/>
                  <a:pt x="8002" y="3977"/>
                </a:cubicBezTo>
                <a:lnTo>
                  <a:pt x="4525" y="5978"/>
                </a:lnTo>
                <a:cubicBezTo>
                  <a:pt x="4226" y="6151"/>
                  <a:pt x="3897" y="6240"/>
                  <a:pt x="3570" y="6240"/>
                </a:cubicBezTo>
                <a:cubicBezTo>
                  <a:pt x="3402" y="6240"/>
                  <a:pt x="3234" y="6217"/>
                  <a:pt x="3072" y="6168"/>
                </a:cubicBezTo>
                <a:lnTo>
                  <a:pt x="7478" y="3596"/>
                </a:lnTo>
                <a:close/>
                <a:moveTo>
                  <a:pt x="8597" y="5763"/>
                </a:moveTo>
                <a:cubicBezTo>
                  <a:pt x="9098" y="5763"/>
                  <a:pt x="9502" y="6168"/>
                  <a:pt x="9502" y="6668"/>
                </a:cubicBezTo>
                <a:cubicBezTo>
                  <a:pt x="9502" y="7168"/>
                  <a:pt x="9074" y="7549"/>
                  <a:pt x="8597" y="7549"/>
                </a:cubicBezTo>
                <a:cubicBezTo>
                  <a:pt x="8121" y="7549"/>
                  <a:pt x="7716" y="7168"/>
                  <a:pt x="7716" y="6668"/>
                </a:cubicBezTo>
                <a:cubicBezTo>
                  <a:pt x="7716" y="6192"/>
                  <a:pt x="8097" y="5763"/>
                  <a:pt x="8597" y="5763"/>
                </a:cubicBezTo>
                <a:close/>
                <a:moveTo>
                  <a:pt x="4739" y="2143"/>
                </a:moveTo>
                <a:lnTo>
                  <a:pt x="4739" y="4501"/>
                </a:lnTo>
                <a:lnTo>
                  <a:pt x="2287" y="5930"/>
                </a:lnTo>
                <a:cubicBezTo>
                  <a:pt x="2191" y="5978"/>
                  <a:pt x="2144" y="6073"/>
                  <a:pt x="2144" y="6168"/>
                </a:cubicBezTo>
                <a:cubicBezTo>
                  <a:pt x="2144" y="6240"/>
                  <a:pt x="2191" y="6359"/>
                  <a:pt x="2263" y="6430"/>
                </a:cubicBezTo>
                <a:cubicBezTo>
                  <a:pt x="2644" y="6668"/>
                  <a:pt x="3049" y="6811"/>
                  <a:pt x="3549" y="6835"/>
                </a:cubicBezTo>
                <a:lnTo>
                  <a:pt x="3596" y="6835"/>
                </a:lnTo>
                <a:cubicBezTo>
                  <a:pt x="3977" y="6835"/>
                  <a:pt x="4382" y="6763"/>
                  <a:pt x="4739" y="6573"/>
                </a:cubicBezTo>
                <a:lnTo>
                  <a:pt x="4739" y="7954"/>
                </a:lnTo>
                <a:lnTo>
                  <a:pt x="596" y="7954"/>
                </a:lnTo>
                <a:lnTo>
                  <a:pt x="596" y="7907"/>
                </a:lnTo>
                <a:lnTo>
                  <a:pt x="596" y="2143"/>
                </a:lnTo>
                <a:close/>
                <a:moveTo>
                  <a:pt x="1572" y="8502"/>
                </a:moveTo>
                <a:lnTo>
                  <a:pt x="1572" y="9502"/>
                </a:lnTo>
                <a:lnTo>
                  <a:pt x="596" y="9502"/>
                </a:lnTo>
                <a:lnTo>
                  <a:pt x="596" y="8502"/>
                </a:lnTo>
                <a:close/>
                <a:moveTo>
                  <a:pt x="3144" y="8502"/>
                </a:moveTo>
                <a:lnTo>
                  <a:pt x="3144" y="9502"/>
                </a:lnTo>
                <a:lnTo>
                  <a:pt x="2168" y="9502"/>
                </a:lnTo>
                <a:lnTo>
                  <a:pt x="2168" y="8502"/>
                </a:lnTo>
                <a:close/>
                <a:moveTo>
                  <a:pt x="4763" y="8526"/>
                </a:moveTo>
                <a:lnTo>
                  <a:pt x="4763" y="9526"/>
                </a:lnTo>
                <a:lnTo>
                  <a:pt x="3787" y="9526"/>
                </a:lnTo>
                <a:lnTo>
                  <a:pt x="3787" y="8526"/>
                </a:lnTo>
                <a:close/>
                <a:moveTo>
                  <a:pt x="286" y="0"/>
                </a:moveTo>
                <a:cubicBezTo>
                  <a:pt x="143" y="0"/>
                  <a:pt x="0" y="119"/>
                  <a:pt x="0" y="286"/>
                </a:cubicBezTo>
                <a:lnTo>
                  <a:pt x="0" y="9812"/>
                </a:lnTo>
                <a:cubicBezTo>
                  <a:pt x="0" y="9955"/>
                  <a:pt x="119" y="10121"/>
                  <a:pt x="286" y="10121"/>
                </a:cubicBezTo>
                <a:lnTo>
                  <a:pt x="5025" y="10121"/>
                </a:lnTo>
                <a:cubicBezTo>
                  <a:pt x="5168" y="10121"/>
                  <a:pt x="5335" y="10002"/>
                  <a:pt x="5335" y="9812"/>
                </a:cubicBezTo>
                <a:lnTo>
                  <a:pt x="5335" y="6240"/>
                </a:lnTo>
                <a:lnTo>
                  <a:pt x="6287" y="5716"/>
                </a:lnTo>
                <a:lnTo>
                  <a:pt x="7192" y="6240"/>
                </a:lnTo>
                <a:cubicBezTo>
                  <a:pt x="7145" y="6382"/>
                  <a:pt x="7121" y="6549"/>
                  <a:pt x="7121" y="6716"/>
                </a:cubicBezTo>
                <a:cubicBezTo>
                  <a:pt x="7121" y="7526"/>
                  <a:pt x="7764" y="8216"/>
                  <a:pt x="8597" y="8216"/>
                </a:cubicBezTo>
                <a:cubicBezTo>
                  <a:pt x="9407" y="8216"/>
                  <a:pt x="10098" y="7549"/>
                  <a:pt x="10098" y="6716"/>
                </a:cubicBezTo>
                <a:cubicBezTo>
                  <a:pt x="10098" y="6120"/>
                  <a:pt x="9788" y="5644"/>
                  <a:pt x="9336" y="5382"/>
                </a:cubicBezTo>
                <a:lnTo>
                  <a:pt x="8074" y="4644"/>
                </a:lnTo>
                <a:lnTo>
                  <a:pt x="9336" y="3906"/>
                </a:lnTo>
                <a:cubicBezTo>
                  <a:pt x="9788" y="3620"/>
                  <a:pt x="10098" y="3144"/>
                  <a:pt x="10098" y="2620"/>
                </a:cubicBezTo>
                <a:cubicBezTo>
                  <a:pt x="10098" y="1810"/>
                  <a:pt x="9431" y="1119"/>
                  <a:pt x="8597" y="1119"/>
                </a:cubicBezTo>
                <a:cubicBezTo>
                  <a:pt x="7788" y="1119"/>
                  <a:pt x="7121" y="1786"/>
                  <a:pt x="7121" y="2620"/>
                </a:cubicBezTo>
                <a:cubicBezTo>
                  <a:pt x="7121" y="2786"/>
                  <a:pt x="7145" y="2953"/>
                  <a:pt x="7192" y="3096"/>
                </a:cubicBezTo>
                <a:lnTo>
                  <a:pt x="6287" y="3620"/>
                </a:lnTo>
                <a:lnTo>
                  <a:pt x="5335" y="3096"/>
                </a:lnTo>
                <a:lnTo>
                  <a:pt x="5335" y="286"/>
                </a:lnTo>
                <a:cubicBezTo>
                  <a:pt x="5335" y="143"/>
                  <a:pt x="5216" y="0"/>
                  <a:pt x="5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376;p63">
            <a:extLst>
              <a:ext uri="{FF2B5EF4-FFF2-40B4-BE49-F238E27FC236}">
                <a16:creationId xmlns:a16="http://schemas.microsoft.com/office/drawing/2014/main" id="{74D04FBF-758D-D335-C78A-ED0C2372E661}"/>
              </a:ext>
            </a:extLst>
          </p:cNvPr>
          <p:cNvSpPr txBox="1">
            <a:spLocks/>
          </p:cNvSpPr>
          <p:nvPr/>
        </p:nvSpPr>
        <p:spPr>
          <a:xfrm>
            <a:off x="982942" y="3084663"/>
            <a:ext cx="7421858" cy="498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pPr marL="0" indent="0"/>
            <a:r>
              <a:rPr lang="en-US" b="0" i="0" dirty="0">
                <a:solidFill>
                  <a:srgbClr val="ECECEC"/>
                </a:solidFill>
                <a:effectLst/>
                <a:latin typeface="Söhne"/>
              </a:rPr>
              <a:t>Enjoy seamless access to the movie database on various devices, including smartphones and tablets, for on-the-go entertainment.</a:t>
            </a:r>
            <a:endParaRPr lang="en-US" dirty="0"/>
          </a:p>
        </p:txBody>
      </p:sp>
      <p:sp>
        <p:nvSpPr>
          <p:cNvPr id="11" name="Google Shape;1376;p63">
            <a:extLst>
              <a:ext uri="{FF2B5EF4-FFF2-40B4-BE49-F238E27FC236}">
                <a16:creationId xmlns:a16="http://schemas.microsoft.com/office/drawing/2014/main" id="{8CF6BE3B-6B1D-382B-62B4-125534F77EF9}"/>
              </a:ext>
            </a:extLst>
          </p:cNvPr>
          <p:cNvSpPr txBox="1">
            <a:spLocks/>
          </p:cNvSpPr>
          <p:nvPr/>
        </p:nvSpPr>
        <p:spPr>
          <a:xfrm>
            <a:off x="982942" y="3716565"/>
            <a:ext cx="7421858" cy="498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pPr marL="0" indent="0"/>
            <a:r>
              <a:rPr lang="en-US" b="0" i="0" dirty="0">
                <a:solidFill>
                  <a:srgbClr val="ECECEC"/>
                </a:solidFill>
                <a:effectLst/>
                <a:latin typeface="Söhne"/>
              </a:rPr>
              <a:t>Access user reviews and ratings for movies, helping users make informed decisions about what to watch and facilitating community engagement.</a:t>
            </a:r>
            <a:endParaRPr lang="en-US" dirty="0"/>
          </a:p>
        </p:txBody>
      </p:sp>
      <p:sp>
        <p:nvSpPr>
          <p:cNvPr id="12" name="Google Shape;1376;p63">
            <a:extLst>
              <a:ext uri="{FF2B5EF4-FFF2-40B4-BE49-F238E27FC236}">
                <a16:creationId xmlns:a16="http://schemas.microsoft.com/office/drawing/2014/main" id="{FAE1047D-A46F-EA25-8023-5AFA3441332C}"/>
              </a:ext>
            </a:extLst>
          </p:cNvPr>
          <p:cNvSpPr txBox="1">
            <a:spLocks/>
          </p:cNvSpPr>
          <p:nvPr/>
        </p:nvSpPr>
        <p:spPr>
          <a:xfrm>
            <a:off x="1043700" y="4408825"/>
            <a:ext cx="7361100" cy="4183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pPr marL="0" indent="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79"/>
          <p:cNvSpPr/>
          <p:nvPr/>
        </p:nvSpPr>
        <p:spPr>
          <a:xfrm>
            <a:off x="3480150" y="1854975"/>
            <a:ext cx="2183700" cy="2183700"/>
          </a:xfrm>
          <a:prstGeom prst="donut">
            <a:avLst>
              <a:gd name="adj" fmla="val 48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9"/>
          <p:cNvSpPr txBox="1">
            <a:spLocks noGrp="1"/>
          </p:cNvSpPr>
          <p:nvPr>
            <p:ph type="title"/>
          </p:nvPr>
        </p:nvSpPr>
        <p:spPr>
          <a:xfrm>
            <a:off x="602575" y="734675"/>
            <a:ext cx="7821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Sources And Tools  </a:t>
            </a:r>
            <a:endParaRPr dirty="0"/>
          </a:p>
        </p:txBody>
      </p:sp>
      <p:sp>
        <p:nvSpPr>
          <p:cNvPr id="2076" name="Google Shape;2076;p79">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2077" name="Google Shape;2077;p79"/>
          <p:cNvGrpSpPr/>
          <p:nvPr/>
        </p:nvGrpSpPr>
        <p:grpSpPr>
          <a:xfrm>
            <a:off x="613559" y="316300"/>
            <a:ext cx="5649271" cy="315300"/>
            <a:chOff x="613559" y="316300"/>
            <a:chExt cx="5649271" cy="315300"/>
          </a:xfrm>
        </p:grpSpPr>
        <p:sp>
          <p:nvSpPr>
            <p:cNvPr id="2078" name="Google Shape;2078;p79">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2079" name="Google Shape;2079;p79">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2080" name="Google Shape;2080;p79">
              <a:hlinkClick r:id="" action="ppaction://noaction"/>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2081" name="Google Shape;2081;p79">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2082" name="Google Shape;2082;p79">
              <a:hlinkClick r:id="rId5" action="ppaction://hlinksldjump"/>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2083" name="Google Shape;2083;p79"/>
          <p:cNvGrpSpPr/>
          <p:nvPr/>
        </p:nvGrpSpPr>
        <p:grpSpPr>
          <a:xfrm>
            <a:off x="891425" y="4515050"/>
            <a:ext cx="7361100" cy="100205"/>
            <a:chOff x="891425" y="4642050"/>
            <a:chExt cx="7361100" cy="100205"/>
          </a:xfrm>
        </p:grpSpPr>
        <p:sp>
          <p:nvSpPr>
            <p:cNvPr id="2084" name="Google Shape;2084;p79"/>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9"/>
            <p:cNvSpPr/>
            <p:nvPr/>
          </p:nvSpPr>
          <p:spPr>
            <a:xfrm>
              <a:off x="891425" y="4642050"/>
              <a:ext cx="46680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6" name="Google Shape;2086;p79">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9">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9">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9">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9"/>
          <p:cNvSpPr txBox="1">
            <a:spLocks noGrp="1"/>
          </p:cNvSpPr>
          <p:nvPr>
            <p:ph type="subTitle" idx="4294967295"/>
          </p:nvPr>
        </p:nvSpPr>
        <p:spPr>
          <a:xfrm>
            <a:off x="1304863" y="3622525"/>
            <a:ext cx="2001600" cy="484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IN" dirty="0"/>
              <a:t>https://www.themoviedb.org/</a:t>
            </a:r>
            <a:endParaRPr dirty="0"/>
          </a:p>
        </p:txBody>
      </p:sp>
      <p:sp>
        <p:nvSpPr>
          <p:cNvPr id="2091" name="Google Shape;2091;p79"/>
          <p:cNvSpPr txBox="1">
            <a:spLocks noGrp="1"/>
          </p:cNvSpPr>
          <p:nvPr>
            <p:ph type="title" idx="4294967295"/>
          </p:nvPr>
        </p:nvSpPr>
        <p:spPr>
          <a:xfrm>
            <a:off x="1309456" y="1835784"/>
            <a:ext cx="2001600" cy="3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5"/>
                </a:solidFill>
              </a:rPr>
              <a:t>Project Refrence Link</a:t>
            </a:r>
            <a:endParaRPr sz="1600" dirty="0">
              <a:solidFill>
                <a:schemeClr val="accent5"/>
              </a:solidFill>
            </a:endParaRPr>
          </a:p>
        </p:txBody>
      </p:sp>
      <p:sp>
        <p:nvSpPr>
          <p:cNvPr id="2092" name="Google Shape;2092;p79"/>
          <p:cNvSpPr txBox="1">
            <a:spLocks noGrp="1"/>
          </p:cNvSpPr>
          <p:nvPr>
            <p:ph type="subTitle" idx="4294967295"/>
          </p:nvPr>
        </p:nvSpPr>
        <p:spPr>
          <a:xfrm>
            <a:off x="1304863" y="2189125"/>
            <a:ext cx="2001600" cy="484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IN" sz="1200" dirty="0"/>
              <a:t>https://www.youtube.com/watch?v=hOeR3LB9NJY</a:t>
            </a:r>
            <a:endParaRPr sz="1200" dirty="0"/>
          </a:p>
        </p:txBody>
      </p:sp>
      <p:sp>
        <p:nvSpPr>
          <p:cNvPr id="2093" name="Google Shape;2093;p79"/>
          <p:cNvSpPr txBox="1">
            <a:spLocks noGrp="1"/>
          </p:cNvSpPr>
          <p:nvPr>
            <p:ph type="title" idx="4294967295"/>
          </p:nvPr>
        </p:nvSpPr>
        <p:spPr>
          <a:xfrm>
            <a:off x="1314050" y="3225107"/>
            <a:ext cx="2001600" cy="3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3"/>
                </a:solidFill>
              </a:rPr>
              <a:t>Movie Database Link</a:t>
            </a:r>
            <a:endParaRPr sz="1600" dirty="0">
              <a:solidFill>
                <a:schemeClr val="accent3"/>
              </a:solidFill>
            </a:endParaRPr>
          </a:p>
        </p:txBody>
      </p:sp>
      <p:sp>
        <p:nvSpPr>
          <p:cNvPr id="2094" name="Google Shape;2094;p79"/>
          <p:cNvSpPr txBox="1">
            <a:spLocks noGrp="1"/>
          </p:cNvSpPr>
          <p:nvPr>
            <p:ph type="title" idx="4294967295"/>
          </p:nvPr>
        </p:nvSpPr>
        <p:spPr>
          <a:xfrm>
            <a:off x="5837513" y="3278100"/>
            <a:ext cx="2001600" cy="34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API Key</a:t>
            </a:r>
            <a:endParaRPr sz="1600" dirty="0"/>
          </a:p>
        </p:txBody>
      </p:sp>
      <p:sp>
        <p:nvSpPr>
          <p:cNvPr id="2095" name="Google Shape;2095;p79"/>
          <p:cNvSpPr txBox="1">
            <a:spLocks noGrp="1"/>
          </p:cNvSpPr>
          <p:nvPr>
            <p:ph type="subTitle" idx="4294967295"/>
          </p:nvPr>
        </p:nvSpPr>
        <p:spPr>
          <a:xfrm>
            <a:off x="5837538" y="2189125"/>
            <a:ext cx="2001600" cy="4848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1200"/>
              </a:spcAft>
              <a:buNone/>
            </a:pPr>
            <a:r>
              <a:rPr lang="en-IN" dirty="0"/>
              <a:t>https://github.com/Nipun531/movie-site</a:t>
            </a:r>
            <a:endParaRPr dirty="0"/>
          </a:p>
        </p:txBody>
      </p:sp>
      <p:sp>
        <p:nvSpPr>
          <p:cNvPr id="2096" name="Google Shape;2096;p79"/>
          <p:cNvSpPr txBox="1">
            <a:spLocks noGrp="1"/>
          </p:cNvSpPr>
          <p:nvPr>
            <p:ph type="title" idx="4294967295"/>
          </p:nvPr>
        </p:nvSpPr>
        <p:spPr>
          <a:xfrm>
            <a:off x="5837538" y="1859575"/>
            <a:ext cx="2001600" cy="34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accent6"/>
                </a:solidFill>
              </a:rPr>
              <a:t>Github Link</a:t>
            </a:r>
            <a:endParaRPr sz="1600" dirty="0">
              <a:solidFill>
                <a:schemeClr val="accent6"/>
              </a:solidFill>
            </a:endParaRPr>
          </a:p>
        </p:txBody>
      </p:sp>
      <p:sp>
        <p:nvSpPr>
          <p:cNvPr id="2097" name="Google Shape;2097;p79"/>
          <p:cNvSpPr txBox="1">
            <a:spLocks noGrp="1"/>
          </p:cNvSpPr>
          <p:nvPr>
            <p:ph type="subTitle" idx="4294967295"/>
          </p:nvPr>
        </p:nvSpPr>
        <p:spPr>
          <a:xfrm>
            <a:off x="5837538" y="3622525"/>
            <a:ext cx="2001600" cy="4848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1200"/>
              </a:spcAft>
              <a:buNone/>
            </a:pPr>
            <a:r>
              <a:rPr lang="en-IN" dirty="0"/>
              <a:t>39b9aac46ce7636a73c0fd526aab1fb5</a:t>
            </a:r>
            <a:endParaRPr dirty="0"/>
          </a:p>
        </p:txBody>
      </p:sp>
      <p:sp>
        <p:nvSpPr>
          <p:cNvPr id="2098" name="Google Shape;2098;p79"/>
          <p:cNvSpPr/>
          <p:nvPr/>
        </p:nvSpPr>
        <p:spPr>
          <a:xfrm>
            <a:off x="734128" y="2067425"/>
            <a:ext cx="399500" cy="36005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01</a:t>
            </a:r>
          </a:p>
        </p:txBody>
      </p:sp>
      <p:sp>
        <p:nvSpPr>
          <p:cNvPr id="2099" name="Google Shape;2099;p79"/>
          <p:cNvSpPr/>
          <p:nvPr/>
        </p:nvSpPr>
        <p:spPr>
          <a:xfrm>
            <a:off x="734128" y="3500825"/>
            <a:ext cx="456219" cy="36005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02</a:t>
            </a:r>
          </a:p>
        </p:txBody>
      </p:sp>
      <p:sp>
        <p:nvSpPr>
          <p:cNvPr id="2100" name="Google Shape;2100;p79"/>
          <p:cNvSpPr/>
          <p:nvPr/>
        </p:nvSpPr>
        <p:spPr>
          <a:xfrm>
            <a:off x="7950694" y="2067425"/>
            <a:ext cx="451780" cy="36005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03</a:t>
            </a:r>
          </a:p>
        </p:txBody>
      </p:sp>
      <p:sp>
        <p:nvSpPr>
          <p:cNvPr id="2101" name="Google Shape;2101;p79"/>
          <p:cNvSpPr/>
          <p:nvPr/>
        </p:nvSpPr>
        <p:spPr>
          <a:xfrm>
            <a:off x="7950694" y="3500825"/>
            <a:ext cx="459179" cy="36005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04</a:t>
            </a:r>
          </a:p>
        </p:txBody>
      </p:sp>
      <p:sp>
        <p:nvSpPr>
          <p:cNvPr id="2102" name="Google Shape;2102;p79"/>
          <p:cNvSpPr/>
          <p:nvPr/>
        </p:nvSpPr>
        <p:spPr>
          <a:xfrm rot="10800000" flipH="1">
            <a:off x="3480150" y="1854975"/>
            <a:ext cx="2183700" cy="2183700"/>
          </a:xfrm>
          <a:prstGeom prst="blockArc">
            <a:avLst>
              <a:gd name="adj1" fmla="val 16198797"/>
              <a:gd name="adj2" fmla="val 81701"/>
              <a:gd name="adj3" fmla="val 485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9"/>
          <p:cNvSpPr/>
          <p:nvPr/>
        </p:nvSpPr>
        <p:spPr>
          <a:xfrm rot="10800000">
            <a:off x="3480150" y="1854950"/>
            <a:ext cx="2183700" cy="2183700"/>
          </a:xfrm>
          <a:prstGeom prst="blockArc">
            <a:avLst>
              <a:gd name="adj1" fmla="val 16198797"/>
              <a:gd name="adj2" fmla="val 81701"/>
              <a:gd name="adj3" fmla="val 485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9"/>
          <p:cNvSpPr/>
          <p:nvPr/>
        </p:nvSpPr>
        <p:spPr>
          <a:xfrm flipH="1">
            <a:off x="3480150" y="1854950"/>
            <a:ext cx="2183700" cy="2183700"/>
          </a:xfrm>
          <a:prstGeom prst="blockArc">
            <a:avLst>
              <a:gd name="adj1" fmla="val 16198797"/>
              <a:gd name="adj2" fmla="val 81121"/>
              <a:gd name="adj3" fmla="val 47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9"/>
          <p:cNvSpPr/>
          <p:nvPr/>
        </p:nvSpPr>
        <p:spPr>
          <a:xfrm>
            <a:off x="1403005" y="2879059"/>
            <a:ext cx="347629" cy="346048"/>
          </a:xfrm>
          <a:custGeom>
            <a:avLst/>
            <a:gdLst/>
            <a:ahLst/>
            <a:cxnLst/>
            <a:rect l="l" t="t" r="r" b="b"/>
            <a:pathLst>
              <a:path w="10551" h="10503" extrusionOk="0">
                <a:moveTo>
                  <a:pt x="9931" y="596"/>
                </a:moveTo>
                <a:lnTo>
                  <a:pt x="9931" y="1644"/>
                </a:lnTo>
                <a:lnTo>
                  <a:pt x="8884" y="1644"/>
                </a:lnTo>
                <a:lnTo>
                  <a:pt x="8884" y="596"/>
                </a:lnTo>
                <a:close/>
                <a:moveTo>
                  <a:pt x="1668" y="620"/>
                </a:moveTo>
                <a:lnTo>
                  <a:pt x="1668" y="1667"/>
                </a:lnTo>
                <a:lnTo>
                  <a:pt x="620" y="1667"/>
                </a:lnTo>
                <a:lnTo>
                  <a:pt x="620" y="620"/>
                </a:lnTo>
                <a:close/>
                <a:moveTo>
                  <a:pt x="1668" y="2263"/>
                </a:moveTo>
                <a:lnTo>
                  <a:pt x="1668" y="3311"/>
                </a:lnTo>
                <a:lnTo>
                  <a:pt x="620" y="3311"/>
                </a:lnTo>
                <a:lnTo>
                  <a:pt x="620" y="2263"/>
                </a:lnTo>
                <a:close/>
                <a:moveTo>
                  <a:pt x="9931" y="2263"/>
                </a:moveTo>
                <a:lnTo>
                  <a:pt x="9931" y="3311"/>
                </a:lnTo>
                <a:lnTo>
                  <a:pt x="8884" y="3311"/>
                </a:lnTo>
                <a:lnTo>
                  <a:pt x="8884" y="2263"/>
                </a:lnTo>
                <a:close/>
                <a:moveTo>
                  <a:pt x="1668" y="3906"/>
                </a:moveTo>
                <a:lnTo>
                  <a:pt x="1668" y="4954"/>
                </a:lnTo>
                <a:lnTo>
                  <a:pt x="620" y="4954"/>
                </a:lnTo>
                <a:lnTo>
                  <a:pt x="620" y="3906"/>
                </a:lnTo>
                <a:close/>
                <a:moveTo>
                  <a:pt x="9931" y="3906"/>
                </a:moveTo>
                <a:lnTo>
                  <a:pt x="9931" y="4954"/>
                </a:lnTo>
                <a:lnTo>
                  <a:pt x="8884" y="4954"/>
                </a:lnTo>
                <a:lnTo>
                  <a:pt x="8884" y="3906"/>
                </a:lnTo>
                <a:close/>
                <a:moveTo>
                  <a:pt x="4253" y="3743"/>
                </a:moveTo>
                <a:cubicBezTo>
                  <a:pt x="4278" y="3743"/>
                  <a:pt x="4305" y="3748"/>
                  <a:pt x="4335" y="3763"/>
                </a:cubicBezTo>
                <a:cubicBezTo>
                  <a:pt x="4430" y="3787"/>
                  <a:pt x="4478" y="3811"/>
                  <a:pt x="4526" y="3906"/>
                </a:cubicBezTo>
                <a:lnTo>
                  <a:pt x="5073" y="4882"/>
                </a:lnTo>
                <a:lnTo>
                  <a:pt x="4549" y="5192"/>
                </a:lnTo>
                <a:lnTo>
                  <a:pt x="3978" y="4192"/>
                </a:lnTo>
                <a:cubicBezTo>
                  <a:pt x="3883" y="4049"/>
                  <a:pt x="3954" y="3882"/>
                  <a:pt x="4097" y="3787"/>
                </a:cubicBezTo>
                <a:cubicBezTo>
                  <a:pt x="4146" y="3770"/>
                  <a:pt x="4195" y="3743"/>
                  <a:pt x="4253" y="3743"/>
                </a:cubicBezTo>
                <a:close/>
                <a:moveTo>
                  <a:pt x="8264" y="596"/>
                </a:moveTo>
                <a:lnTo>
                  <a:pt x="8264" y="6573"/>
                </a:lnTo>
                <a:lnTo>
                  <a:pt x="6764" y="6573"/>
                </a:lnTo>
                <a:lnTo>
                  <a:pt x="5049" y="3573"/>
                </a:lnTo>
                <a:cubicBezTo>
                  <a:pt x="4930" y="3358"/>
                  <a:pt x="4716" y="3215"/>
                  <a:pt x="4478" y="3120"/>
                </a:cubicBezTo>
                <a:cubicBezTo>
                  <a:pt x="4402" y="3105"/>
                  <a:pt x="4327" y="3097"/>
                  <a:pt x="4252" y="3097"/>
                </a:cubicBezTo>
                <a:cubicBezTo>
                  <a:pt x="4089" y="3097"/>
                  <a:pt x="3926" y="3134"/>
                  <a:pt x="3763" y="3215"/>
                </a:cubicBezTo>
                <a:cubicBezTo>
                  <a:pt x="3311" y="3477"/>
                  <a:pt x="3168" y="4049"/>
                  <a:pt x="3454" y="4501"/>
                </a:cubicBezTo>
                <a:lnTo>
                  <a:pt x="4645" y="6573"/>
                </a:lnTo>
                <a:lnTo>
                  <a:pt x="2263" y="6573"/>
                </a:lnTo>
                <a:lnTo>
                  <a:pt x="2263" y="596"/>
                </a:lnTo>
                <a:close/>
                <a:moveTo>
                  <a:pt x="9931" y="5549"/>
                </a:moveTo>
                <a:lnTo>
                  <a:pt x="9931" y="6573"/>
                </a:lnTo>
                <a:lnTo>
                  <a:pt x="8884" y="6573"/>
                </a:lnTo>
                <a:lnTo>
                  <a:pt x="8884" y="5549"/>
                </a:lnTo>
                <a:close/>
                <a:moveTo>
                  <a:pt x="1668" y="5573"/>
                </a:moveTo>
                <a:lnTo>
                  <a:pt x="1668" y="6621"/>
                </a:lnTo>
                <a:lnTo>
                  <a:pt x="620" y="6621"/>
                </a:lnTo>
                <a:lnTo>
                  <a:pt x="620" y="5573"/>
                </a:lnTo>
                <a:close/>
                <a:moveTo>
                  <a:pt x="5383" y="5430"/>
                </a:moveTo>
                <a:lnTo>
                  <a:pt x="7764" y="9526"/>
                </a:lnTo>
                <a:lnTo>
                  <a:pt x="7217" y="9836"/>
                </a:lnTo>
                <a:lnTo>
                  <a:pt x="4835" y="5716"/>
                </a:lnTo>
                <a:lnTo>
                  <a:pt x="5383" y="5430"/>
                </a:lnTo>
                <a:close/>
                <a:moveTo>
                  <a:pt x="287" y="0"/>
                </a:moveTo>
                <a:cubicBezTo>
                  <a:pt x="120" y="0"/>
                  <a:pt x="1" y="143"/>
                  <a:pt x="1" y="310"/>
                </a:cubicBezTo>
                <a:lnTo>
                  <a:pt x="1" y="6883"/>
                </a:lnTo>
                <a:cubicBezTo>
                  <a:pt x="1" y="7049"/>
                  <a:pt x="144" y="7169"/>
                  <a:pt x="287" y="7169"/>
                </a:cubicBezTo>
                <a:lnTo>
                  <a:pt x="5002" y="7169"/>
                </a:lnTo>
                <a:lnTo>
                  <a:pt x="6836" y="10360"/>
                </a:lnTo>
                <a:cubicBezTo>
                  <a:pt x="6859" y="10431"/>
                  <a:pt x="6955" y="10479"/>
                  <a:pt x="7026" y="10503"/>
                </a:cubicBezTo>
                <a:lnTo>
                  <a:pt x="7097" y="10503"/>
                </a:lnTo>
                <a:cubicBezTo>
                  <a:pt x="7169" y="10503"/>
                  <a:pt x="7217" y="10503"/>
                  <a:pt x="7264" y="10479"/>
                </a:cubicBezTo>
                <a:lnTo>
                  <a:pt x="8336" y="9860"/>
                </a:lnTo>
                <a:cubicBezTo>
                  <a:pt x="8479" y="9764"/>
                  <a:pt x="8526" y="9598"/>
                  <a:pt x="8455" y="9431"/>
                </a:cubicBezTo>
                <a:lnTo>
                  <a:pt x="7145" y="7169"/>
                </a:lnTo>
                <a:lnTo>
                  <a:pt x="10241" y="7169"/>
                </a:lnTo>
                <a:cubicBezTo>
                  <a:pt x="10408" y="7169"/>
                  <a:pt x="10527" y="7026"/>
                  <a:pt x="10527" y="6883"/>
                </a:cubicBezTo>
                <a:lnTo>
                  <a:pt x="10527" y="310"/>
                </a:lnTo>
                <a:cubicBezTo>
                  <a:pt x="10551" y="143"/>
                  <a:pt x="10408" y="0"/>
                  <a:pt x="10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79"/>
          <p:cNvGrpSpPr/>
          <p:nvPr/>
        </p:nvGrpSpPr>
        <p:grpSpPr>
          <a:xfrm>
            <a:off x="7389650" y="2878654"/>
            <a:ext cx="346048" cy="346838"/>
            <a:chOff x="3009914" y="2063010"/>
            <a:chExt cx="346048" cy="346838"/>
          </a:xfrm>
        </p:grpSpPr>
        <p:sp>
          <p:nvSpPr>
            <p:cNvPr id="2107" name="Google Shape;2107;p79"/>
            <p:cNvSpPr/>
            <p:nvPr/>
          </p:nvSpPr>
          <p:spPr>
            <a:xfrm>
              <a:off x="3155047" y="2190121"/>
              <a:ext cx="55747" cy="84774"/>
            </a:xfrm>
            <a:custGeom>
              <a:avLst/>
              <a:gdLst/>
              <a:ahLst/>
              <a:cxnLst/>
              <a:rect l="l" t="t" r="r" b="b"/>
              <a:pathLst>
                <a:path w="1692" h="2573" extrusionOk="0">
                  <a:moveTo>
                    <a:pt x="810" y="0"/>
                  </a:moveTo>
                  <a:cubicBezTo>
                    <a:pt x="453" y="0"/>
                    <a:pt x="120" y="286"/>
                    <a:pt x="25" y="643"/>
                  </a:cubicBezTo>
                  <a:cubicBezTo>
                    <a:pt x="1" y="786"/>
                    <a:pt x="96" y="905"/>
                    <a:pt x="239" y="929"/>
                  </a:cubicBezTo>
                  <a:cubicBezTo>
                    <a:pt x="257" y="932"/>
                    <a:pt x="274" y="933"/>
                    <a:pt x="291" y="933"/>
                  </a:cubicBezTo>
                  <a:cubicBezTo>
                    <a:pt x="410" y="933"/>
                    <a:pt x="504" y="860"/>
                    <a:pt x="525" y="715"/>
                  </a:cubicBezTo>
                  <a:cubicBezTo>
                    <a:pt x="572" y="595"/>
                    <a:pt x="644" y="524"/>
                    <a:pt x="810" y="524"/>
                  </a:cubicBezTo>
                  <a:cubicBezTo>
                    <a:pt x="953" y="524"/>
                    <a:pt x="1049" y="643"/>
                    <a:pt x="1072" y="762"/>
                  </a:cubicBezTo>
                  <a:lnTo>
                    <a:pt x="1072" y="810"/>
                  </a:lnTo>
                  <a:cubicBezTo>
                    <a:pt x="1049" y="905"/>
                    <a:pt x="977" y="1024"/>
                    <a:pt x="882" y="1143"/>
                  </a:cubicBezTo>
                  <a:cubicBezTo>
                    <a:pt x="572" y="1596"/>
                    <a:pt x="382" y="1858"/>
                    <a:pt x="263" y="1977"/>
                  </a:cubicBezTo>
                  <a:cubicBezTo>
                    <a:pt x="144" y="2143"/>
                    <a:pt x="96" y="2215"/>
                    <a:pt x="120" y="2358"/>
                  </a:cubicBezTo>
                  <a:cubicBezTo>
                    <a:pt x="144" y="2453"/>
                    <a:pt x="215" y="2501"/>
                    <a:pt x="286" y="2548"/>
                  </a:cubicBezTo>
                  <a:cubicBezTo>
                    <a:pt x="334" y="2548"/>
                    <a:pt x="358" y="2572"/>
                    <a:pt x="763" y="2572"/>
                  </a:cubicBezTo>
                  <a:lnTo>
                    <a:pt x="1430" y="2572"/>
                  </a:lnTo>
                  <a:cubicBezTo>
                    <a:pt x="1572" y="2572"/>
                    <a:pt x="1692" y="2453"/>
                    <a:pt x="1692" y="2310"/>
                  </a:cubicBezTo>
                  <a:cubicBezTo>
                    <a:pt x="1668" y="2215"/>
                    <a:pt x="1549" y="2096"/>
                    <a:pt x="1406" y="2096"/>
                  </a:cubicBezTo>
                  <a:lnTo>
                    <a:pt x="858" y="2096"/>
                  </a:lnTo>
                  <a:cubicBezTo>
                    <a:pt x="977" y="1953"/>
                    <a:pt x="1144" y="1739"/>
                    <a:pt x="1311" y="1477"/>
                  </a:cubicBezTo>
                  <a:cubicBezTo>
                    <a:pt x="1430" y="1286"/>
                    <a:pt x="1525" y="1119"/>
                    <a:pt x="1572" y="929"/>
                  </a:cubicBezTo>
                  <a:lnTo>
                    <a:pt x="1572" y="905"/>
                  </a:lnTo>
                  <a:lnTo>
                    <a:pt x="1572" y="810"/>
                  </a:lnTo>
                  <a:lnTo>
                    <a:pt x="1572" y="786"/>
                  </a:lnTo>
                  <a:cubicBezTo>
                    <a:pt x="1572" y="357"/>
                    <a:pt x="1215"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9"/>
            <p:cNvSpPr/>
            <p:nvPr/>
          </p:nvSpPr>
          <p:spPr>
            <a:xfrm>
              <a:off x="3009914" y="2063010"/>
              <a:ext cx="346048" cy="346838"/>
            </a:xfrm>
            <a:custGeom>
              <a:avLst/>
              <a:gdLst/>
              <a:ahLst/>
              <a:cxnLst/>
              <a:rect l="l" t="t" r="r" b="b"/>
              <a:pathLst>
                <a:path w="10503" h="10527" extrusionOk="0">
                  <a:moveTo>
                    <a:pt x="1667" y="596"/>
                  </a:moveTo>
                  <a:lnTo>
                    <a:pt x="1667" y="1643"/>
                  </a:lnTo>
                  <a:lnTo>
                    <a:pt x="619" y="1643"/>
                  </a:lnTo>
                  <a:lnTo>
                    <a:pt x="619" y="596"/>
                  </a:lnTo>
                  <a:close/>
                  <a:moveTo>
                    <a:pt x="3310" y="596"/>
                  </a:moveTo>
                  <a:lnTo>
                    <a:pt x="3310" y="1643"/>
                  </a:lnTo>
                  <a:lnTo>
                    <a:pt x="2262" y="1643"/>
                  </a:lnTo>
                  <a:lnTo>
                    <a:pt x="2262" y="596"/>
                  </a:lnTo>
                  <a:close/>
                  <a:moveTo>
                    <a:pt x="4953" y="596"/>
                  </a:moveTo>
                  <a:lnTo>
                    <a:pt x="4953" y="1643"/>
                  </a:lnTo>
                  <a:lnTo>
                    <a:pt x="3906" y="1643"/>
                  </a:lnTo>
                  <a:lnTo>
                    <a:pt x="3906" y="596"/>
                  </a:lnTo>
                  <a:close/>
                  <a:moveTo>
                    <a:pt x="6573" y="596"/>
                  </a:moveTo>
                  <a:lnTo>
                    <a:pt x="6573" y="1643"/>
                  </a:lnTo>
                  <a:lnTo>
                    <a:pt x="5549" y="1643"/>
                  </a:lnTo>
                  <a:lnTo>
                    <a:pt x="5549" y="596"/>
                  </a:lnTo>
                  <a:close/>
                  <a:moveTo>
                    <a:pt x="8240" y="596"/>
                  </a:moveTo>
                  <a:lnTo>
                    <a:pt x="8240" y="1643"/>
                  </a:lnTo>
                  <a:lnTo>
                    <a:pt x="7216" y="1643"/>
                  </a:lnTo>
                  <a:lnTo>
                    <a:pt x="7216" y="596"/>
                  </a:lnTo>
                  <a:close/>
                  <a:moveTo>
                    <a:pt x="9883" y="596"/>
                  </a:moveTo>
                  <a:lnTo>
                    <a:pt x="9883" y="1643"/>
                  </a:lnTo>
                  <a:lnTo>
                    <a:pt x="8835" y="1643"/>
                  </a:lnTo>
                  <a:lnTo>
                    <a:pt x="8835" y="596"/>
                  </a:lnTo>
                  <a:close/>
                  <a:moveTo>
                    <a:pt x="9883" y="2263"/>
                  </a:moveTo>
                  <a:lnTo>
                    <a:pt x="9883" y="8264"/>
                  </a:lnTo>
                  <a:lnTo>
                    <a:pt x="619" y="8264"/>
                  </a:lnTo>
                  <a:lnTo>
                    <a:pt x="619" y="2263"/>
                  </a:lnTo>
                  <a:close/>
                  <a:moveTo>
                    <a:pt x="9883" y="8859"/>
                  </a:moveTo>
                  <a:lnTo>
                    <a:pt x="9883" y="9907"/>
                  </a:lnTo>
                  <a:lnTo>
                    <a:pt x="8835" y="9907"/>
                  </a:lnTo>
                  <a:lnTo>
                    <a:pt x="8835" y="8859"/>
                  </a:lnTo>
                  <a:close/>
                  <a:moveTo>
                    <a:pt x="1667" y="8907"/>
                  </a:moveTo>
                  <a:lnTo>
                    <a:pt x="1667" y="9931"/>
                  </a:lnTo>
                  <a:lnTo>
                    <a:pt x="619" y="9931"/>
                  </a:lnTo>
                  <a:lnTo>
                    <a:pt x="619" y="8907"/>
                  </a:lnTo>
                  <a:close/>
                  <a:moveTo>
                    <a:pt x="3310" y="8907"/>
                  </a:moveTo>
                  <a:lnTo>
                    <a:pt x="3310" y="9931"/>
                  </a:lnTo>
                  <a:lnTo>
                    <a:pt x="2262" y="9931"/>
                  </a:lnTo>
                  <a:lnTo>
                    <a:pt x="2262" y="8907"/>
                  </a:lnTo>
                  <a:close/>
                  <a:moveTo>
                    <a:pt x="4953" y="8907"/>
                  </a:moveTo>
                  <a:lnTo>
                    <a:pt x="4953" y="9931"/>
                  </a:lnTo>
                  <a:lnTo>
                    <a:pt x="3906" y="9931"/>
                  </a:lnTo>
                  <a:lnTo>
                    <a:pt x="3906" y="8907"/>
                  </a:lnTo>
                  <a:close/>
                  <a:moveTo>
                    <a:pt x="6620" y="8907"/>
                  </a:moveTo>
                  <a:lnTo>
                    <a:pt x="6620" y="9931"/>
                  </a:lnTo>
                  <a:lnTo>
                    <a:pt x="5573" y="9931"/>
                  </a:lnTo>
                  <a:lnTo>
                    <a:pt x="5573" y="8907"/>
                  </a:lnTo>
                  <a:close/>
                  <a:moveTo>
                    <a:pt x="8240" y="8907"/>
                  </a:moveTo>
                  <a:lnTo>
                    <a:pt x="8240" y="9931"/>
                  </a:lnTo>
                  <a:lnTo>
                    <a:pt x="7216" y="9931"/>
                  </a:lnTo>
                  <a:lnTo>
                    <a:pt x="7216" y="8907"/>
                  </a:lnTo>
                  <a:close/>
                  <a:moveTo>
                    <a:pt x="310" y="0"/>
                  </a:moveTo>
                  <a:cubicBezTo>
                    <a:pt x="119" y="0"/>
                    <a:pt x="0" y="143"/>
                    <a:pt x="0" y="286"/>
                  </a:cubicBezTo>
                  <a:lnTo>
                    <a:pt x="0" y="10240"/>
                  </a:lnTo>
                  <a:cubicBezTo>
                    <a:pt x="0" y="10407"/>
                    <a:pt x="143" y="10526"/>
                    <a:pt x="310" y="10526"/>
                  </a:cubicBezTo>
                  <a:lnTo>
                    <a:pt x="10193" y="10526"/>
                  </a:lnTo>
                  <a:cubicBezTo>
                    <a:pt x="10359" y="10526"/>
                    <a:pt x="10478" y="10383"/>
                    <a:pt x="10478" y="10240"/>
                  </a:cubicBezTo>
                  <a:lnTo>
                    <a:pt x="10478" y="286"/>
                  </a:lnTo>
                  <a:cubicBezTo>
                    <a:pt x="10502" y="119"/>
                    <a:pt x="10359" y="0"/>
                    <a:pt x="10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9"/>
            <p:cNvSpPr/>
            <p:nvPr/>
          </p:nvSpPr>
          <p:spPr>
            <a:xfrm>
              <a:off x="3104045" y="2157931"/>
              <a:ext cx="156962" cy="156962"/>
            </a:xfrm>
            <a:custGeom>
              <a:avLst/>
              <a:gdLst/>
              <a:ahLst/>
              <a:cxnLst/>
              <a:rect l="l" t="t" r="r" b="b"/>
              <a:pathLst>
                <a:path w="4764" h="4764" extrusionOk="0">
                  <a:moveTo>
                    <a:pt x="2382" y="620"/>
                  </a:moveTo>
                  <a:cubicBezTo>
                    <a:pt x="3335" y="620"/>
                    <a:pt x="4144" y="1406"/>
                    <a:pt x="4144" y="2382"/>
                  </a:cubicBezTo>
                  <a:cubicBezTo>
                    <a:pt x="4144" y="3335"/>
                    <a:pt x="3359" y="4144"/>
                    <a:pt x="2382" y="4144"/>
                  </a:cubicBezTo>
                  <a:cubicBezTo>
                    <a:pt x="1430" y="4144"/>
                    <a:pt x="620" y="3359"/>
                    <a:pt x="620" y="2382"/>
                  </a:cubicBezTo>
                  <a:cubicBezTo>
                    <a:pt x="620" y="1406"/>
                    <a:pt x="1406" y="620"/>
                    <a:pt x="2382" y="620"/>
                  </a:cubicBezTo>
                  <a:close/>
                  <a:moveTo>
                    <a:pt x="2382" y="1"/>
                  </a:moveTo>
                  <a:cubicBezTo>
                    <a:pt x="1072" y="1"/>
                    <a:pt x="1" y="1072"/>
                    <a:pt x="1" y="2382"/>
                  </a:cubicBezTo>
                  <a:cubicBezTo>
                    <a:pt x="1" y="3692"/>
                    <a:pt x="1072" y="4764"/>
                    <a:pt x="2382" y="4764"/>
                  </a:cubicBezTo>
                  <a:cubicBezTo>
                    <a:pt x="3692" y="4764"/>
                    <a:pt x="4764" y="3692"/>
                    <a:pt x="4764" y="2382"/>
                  </a:cubicBezTo>
                  <a:cubicBezTo>
                    <a:pt x="4764" y="1072"/>
                    <a:pt x="3692" y="1"/>
                    <a:pt x="2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79"/>
          <p:cNvSpPr/>
          <p:nvPr/>
        </p:nvSpPr>
        <p:spPr>
          <a:xfrm>
            <a:off x="7402993" y="1416726"/>
            <a:ext cx="332704" cy="333495"/>
          </a:xfrm>
          <a:custGeom>
            <a:avLst/>
            <a:gdLst/>
            <a:ahLst/>
            <a:cxnLst/>
            <a:rect l="l" t="t" r="r" b="b"/>
            <a:pathLst>
              <a:path w="10098" h="10122" extrusionOk="0">
                <a:moveTo>
                  <a:pt x="1572" y="572"/>
                </a:moveTo>
                <a:lnTo>
                  <a:pt x="1572" y="1548"/>
                </a:lnTo>
                <a:lnTo>
                  <a:pt x="596" y="1548"/>
                </a:lnTo>
                <a:lnTo>
                  <a:pt x="596" y="572"/>
                </a:lnTo>
                <a:close/>
                <a:moveTo>
                  <a:pt x="3144" y="596"/>
                </a:moveTo>
                <a:lnTo>
                  <a:pt x="3144" y="1572"/>
                </a:lnTo>
                <a:lnTo>
                  <a:pt x="2168" y="1572"/>
                </a:lnTo>
                <a:lnTo>
                  <a:pt x="2168" y="596"/>
                </a:lnTo>
                <a:close/>
                <a:moveTo>
                  <a:pt x="4763" y="596"/>
                </a:moveTo>
                <a:lnTo>
                  <a:pt x="4763" y="1572"/>
                </a:lnTo>
                <a:lnTo>
                  <a:pt x="3787" y="1572"/>
                </a:lnTo>
                <a:lnTo>
                  <a:pt x="3787" y="596"/>
                </a:lnTo>
                <a:close/>
                <a:moveTo>
                  <a:pt x="8597" y="1762"/>
                </a:moveTo>
                <a:cubicBezTo>
                  <a:pt x="9074" y="1762"/>
                  <a:pt x="9502" y="2143"/>
                  <a:pt x="9502" y="2644"/>
                </a:cubicBezTo>
                <a:cubicBezTo>
                  <a:pt x="9502" y="3120"/>
                  <a:pt x="9098" y="3549"/>
                  <a:pt x="8597" y="3549"/>
                </a:cubicBezTo>
                <a:cubicBezTo>
                  <a:pt x="8097" y="3549"/>
                  <a:pt x="7716" y="3144"/>
                  <a:pt x="7716" y="2644"/>
                </a:cubicBezTo>
                <a:cubicBezTo>
                  <a:pt x="7716" y="2143"/>
                  <a:pt x="8097" y="1762"/>
                  <a:pt x="8597" y="1762"/>
                </a:cubicBezTo>
                <a:close/>
                <a:moveTo>
                  <a:pt x="5335" y="3739"/>
                </a:moveTo>
                <a:lnTo>
                  <a:pt x="5692" y="3953"/>
                </a:lnTo>
                <a:lnTo>
                  <a:pt x="5335" y="4168"/>
                </a:lnTo>
                <a:lnTo>
                  <a:pt x="5335" y="3739"/>
                </a:lnTo>
                <a:close/>
                <a:moveTo>
                  <a:pt x="7478" y="5001"/>
                </a:moveTo>
                <a:lnTo>
                  <a:pt x="8002" y="5335"/>
                </a:lnTo>
                <a:cubicBezTo>
                  <a:pt x="7788" y="5406"/>
                  <a:pt x="7621" y="5525"/>
                  <a:pt x="7478" y="5716"/>
                </a:cubicBezTo>
                <a:lnTo>
                  <a:pt x="6883" y="5335"/>
                </a:lnTo>
                <a:lnTo>
                  <a:pt x="7478" y="5001"/>
                </a:lnTo>
                <a:close/>
                <a:moveTo>
                  <a:pt x="7478" y="3596"/>
                </a:moveTo>
                <a:cubicBezTo>
                  <a:pt x="7645" y="3787"/>
                  <a:pt x="7812" y="3906"/>
                  <a:pt x="8002" y="3977"/>
                </a:cubicBezTo>
                <a:lnTo>
                  <a:pt x="4525" y="5978"/>
                </a:lnTo>
                <a:cubicBezTo>
                  <a:pt x="4226" y="6151"/>
                  <a:pt x="3897" y="6240"/>
                  <a:pt x="3570" y="6240"/>
                </a:cubicBezTo>
                <a:cubicBezTo>
                  <a:pt x="3402" y="6240"/>
                  <a:pt x="3234" y="6217"/>
                  <a:pt x="3072" y="6168"/>
                </a:cubicBezTo>
                <a:lnTo>
                  <a:pt x="7478" y="3596"/>
                </a:lnTo>
                <a:close/>
                <a:moveTo>
                  <a:pt x="8597" y="5763"/>
                </a:moveTo>
                <a:cubicBezTo>
                  <a:pt x="9098" y="5763"/>
                  <a:pt x="9502" y="6168"/>
                  <a:pt x="9502" y="6668"/>
                </a:cubicBezTo>
                <a:cubicBezTo>
                  <a:pt x="9502" y="7168"/>
                  <a:pt x="9074" y="7549"/>
                  <a:pt x="8597" y="7549"/>
                </a:cubicBezTo>
                <a:cubicBezTo>
                  <a:pt x="8121" y="7549"/>
                  <a:pt x="7716" y="7168"/>
                  <a:pt x="7716" y="6668"/>
                </a:cubicBezTo>
                <a:cubicBezTo>
                  <a:pt x="7716" y="6192"/>
                  <a:pt x="8097" y="5763"/>
                  <a:pt x="8597" y="5763"/>
                </a:cubicBezTo>
                <a:close/>
                <a:moveTo>
                  <a:pt x="4739" y="2143"/>
                </a:moveTo>
                <a:lnTo>
                  <a:pt x="4739" y="4501"/>
                </a:lnTo>
                <a:lnTo>
                  <a:pt x="2287" y="5930"/>
                </a:lnTo>
                <a:cubicBezTo>
                  <a:pt x="2191" y="5978"/>
                  <a:pt x="2144" y="6073"/>
                  <a:pt x="2144" y="6168"/>
                </a:cubicBezTo>
                <a:cubicBezTo>
                  <a:pt x="2144" y="6240"/>
                  <a:pt x="2191" y="6359"/>
                  <a:pt x="2263" y="6430"/>
                </a:cubicBezTo>
                <a:cubicBezTo>
                  <a:pt x="2644" y="6668"/>
                  <a:pt x="3049" y="6811"/>
                  <a:pt x="3549" y="6835"/>
                </a:cubicBezTo>
                <a:lnTo>
                  <a:pt x="3596" y="6835"/>
                </a:lnTo>
                <a:cubicBezTo>
                  <a:pt x="3977" y="6835"/>
                  <a:pt x="4382" y="6763"/>
                  <a:pt x="4739" y="6573"/>
                </a:cubicBezTo>
                <a:lnTo>
                  <a:pt x="4739" y="7954"/>
                </a:lnTo>
                <a:lnTo>
                  <a:pt x="596" y="7954"/>
                </a:lnTo>
                <a:lnTo>
                  <a:pt x="596" y="7907"/>
                </a:lnTo>
                <a:lnTo>
                  <a:pt x="596" y="2143"/>
                </a:lnTo>
                <a:close/>
                <a:moveTo>
                  <a:pt x="1572" y="8502"/>
                </a:moveTo>
                <a:lnTo>
                  <a:pt x="1572" y="9502"/>
                </a:lnTo>
                <a:lnTo>
                  <a:pt x="596" y="9502"/>
                </a:lnTo>
                <a:lnTo>
                  <a:pt x="596" y="8502"/>
                </a:lnTo>
                <a:close/>
                <a:moveTo>
                  <a:pt x="3144" y="8502"/>
                </a:moveTo>
                <a:lnTo>
                  <a:pt x="3144" y="9502"/>
                </a:lnTo>
                <a:lnTo>
                  <a:pt x="2168" y="9502"/>
                </a:lnTo>
                <a:lnTo>
                  <a:pt x="2168" y="8502"/>
                </a:lnTo>
                <a:close/>
                <a:moveTo>
                  <a:pt x="4763" y="8526"/>
                </a:moveTo>
                <a:lnTo>
                  <a:pt x="4763" y="9526"/>
                </a:lnTo>
                <a:lnTo>
                  <a:pt x="3787" y="9526"/>
                </a:lnTo>
                <a:lnTo>
                  <a:pt x="3787" y="8526"/>
                </a:lnTo>
                <a:close/>
                <a:moveTo>
                  <a:pt x="286" y="0"/>
                </a:moveTo>
                <a:cubicBezTo>
                  <a:pt x="143" y="0"/>
                  <a:pt x="0" y="119"/>
                  <a:pt x="0" y="286"/>
                </a:cubicBezTo>
                <a:lnTo>
                  <a:pt x="0" y="9812"/>
                </a:lnTo>
                <a:cubicBezTo>
                  <a:pt x="0" y="9955"/>
                  <a:pt x="119" y="10121"/>
                  <a:pt x="286" y="10121"/>
                </a:cubicBezTo>
                <a:lnTo>
                  <a:pt x="5025" y="10121"/>
                </a:lnTo>
                <a:cubicBezTo>
                  <a:pt x="5168" y="10121"/>
                  <a:pt x="5335" y="10002"/>
                  <a:pt x="5335" y="9812"/>
                </a:cubicBezTo>
                <a:lnTo>
                  <a:pt x="5335" y="6240"/>
                </a:lnTo>
                <a:lnTo>
                  <a:pt x="6287" y="5716"/>
                </a:lnTo>
                <a:lnTo>
                  <a:pt x="7192" y="6240"/>
                </a:lnTo>
                <a:cubicBezTo>
                  <a:pt x="7145" y="6382"/>
                  <a:pt x="7121" y="6549"/>
                  <a:pt x="7121" y="6716"/>
                </a:cubicBezTo>
                <a:cubicBezTo>
                  <a:pt x="7121" y="7526"/>
                  <a:pt x="7764" y="8216"/>
                  <a:pt x="8597" y="8216"/>
                </a:cubicBezTo>
                <a:cubicBezTo>
                  <a:pt x="9407" y="8216"/>
                  <a:pt x="10098" y="7549"/>
                  <a:pt x="10098" y="6716"/>
                </a:cubicBezTo>
                <a:cubicBezTo>
                  <a:pt x="10098" y="6120"/>
                  <a:pt x="9788" y="5644"/>
                  <a:pt x="9336" y="5382"/>
                </a:cubicBezTo>
                <a:lnTo>
                  <a:pt x="8074" y="4644"/>
                </a:lnTo>
                <a:lnTo>
                  <a:pt x="9336" y="3906"/>
                </a:lnTo>
                <a:cubicBezTo>
                  <a:pt x="9788" y="3620"/>
                  <a:pt x="10098" y="3144"/>
                  <a:pt x="10098" y="2620"/>
                </a:cubicBezTo>
                <a:cubicBezTo>
                  <a:pt x="10098" y="1810"/>
                  <a:pt x="9431" y="1119"/>
                  <a:pt x="8597" y="1119"/>
                </a:cubicBezTo>
                <a:cubicBezTo>
                  <a:pt x="7788" y="1119"/>
                  <a:pt x="7121" y="1786"/>
                  <a:pt x="7121" y="2620"/>
                </a:cubicBezTo>
                <a:cubicBezTo>
                  <a:pt x="7121" y="2786"/>
                  <a:pt x="7145" y="2953"/>
                  <a:pt x="7192" y="3096"/>
                </a:cubicBezTo>
                <a:lnTo>
                  <a:pt x="6287" y="3620"/>
                </a:lnTo>
                <a:lnTo>
                  <a:pt x="5335" y="3096"/>
                </a:lnTo>
                <a:lnTo>
                  <a:pt x="5335" y="286"/>
                </a:lnTo>
                <a:cubicBezTo>
                  <a:pt x="5335" y="143"/>
                  <a:pt x="5216" y="0"/>
                  <a:pt x="5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1" name="Google Shape;2111;p79"/>
          <p:cNvGrpSpPr/>
          <p:nvPr/>
        </p:nvGrpSpPr>
        <p:grpSpPr>
          <a:xfrm>
            <a:off x="1402214" y="1401798"/>
            <a:ext cx="349211" cy="348420"/>
            <a:chOff x="7875370" y="3451780"/>
            <a:chExt cx="349211" cy="348420"/>
          </a:xfrm>
        </p:grpSpPr>
        <p:sp>
          <p:nvSpPr>
            <p:cNvPr id="2112" name="Google Shape;2112;p79"/>
            <p:cNvSpPr/>
            <p:nvPr/>
          </p:nvSpPr>
          <p:spPr>
            <a:xfrm>
              <a:off x="7875370" y="3451780"/>
              <a:ext cx="319393" cy="348420"/>
            </a:xfrm>
            <a:custGeom>
              <a:avLst/>
              <a:gdLst/>
              <a:ahLst/>
              <a:cxnLst/>
              <a:rect l="l" t="t" r="r" b="b"/>
              <a:pathLst>
                <a:path w="9694" h="10575" extrusionOk="0">
                  <a:moveTo>
                    <a:pt x="8336" y="644"/>
                  </a:moveTo>
                  <a:cubicBezTo>
                    <a:pt x="8741" y="644"/>
                    <a:pt x="9050" y="977"/>
                    <a:pt x="9050" y="1358"/>
                  </a:cubicBezTo>
                  <a:lnTo>
                    <a:pt x="9050" y="2072"/>
                  </a:lnTo>
                  <a:lnTo>
                    <a:pt x="7621" y="2072"/>
                  </a:lnTo>
                  <a:lnTo>
                    <a:pt x="7621" y="1358"/>
                  </a:lnTo>
                  <a:cubicBezTo>
                    <a:pt x="7621" y="977"/>
                    <a:pt x="7955" y="644"/>
                    <a:pt x="8336" y="644"/>
                  </a:cubicBezTo>
                  <a:close/>
                  <a:moveTo>
                    <a:pt x="7193" y="620"/>
                  </a:moveTo>
                  <a:cubicBezTo>
                    <a:pt x="7074" y="834"/>
                    <a:pt x="6978" y="1072"/>
                    <a:pt x="6978" y="1334"/>
                  </a:cubicBezTo>
                  <a:lnTo>
                    <a:pt x="6978" y="9931"/>
                  </a:lnTo>
                  <a:lnTo>
                    <a:pt x="596" y="9931"/>
                  </a:lnTo>
                  <a:lnTo>
                    <a:pt x="596" y="1334"/>
                  </a:lnTo>
                  <a:cubicBezTo>
                    <a:pt x="596" y="953"/>
                    <a:pt x="929" y="620"/>
                    <a:pt x="1310" y="620"/>
                  </a:cubicBezTo>
                  <a:close/>
                  <a:moveTo>
                    <a:pt x="1358" y="1"/>
                  </a:moveTo>
                  <a:cubicBezTo>
                    <a:pt x="596" y="1"/>
                    <a:pt x="1" y="596"/>
                    <a:pt x="1" y="1334"/>
                  </a:cubicBezTo>
                  <a:lnTo>
                    <a:pt x="1" y="10265"/>
                  </a:lnTo>
                  <a:cubicBezTo>
                    <a:pt x="1" y="10455"/>
                    <a:pt x="167" y="10574"/>
                    <a:pt x="310" y="10574"/>
                  </a:cubicBezTo>
                  <a:lnTo>
                    <a:pt x="7312" y="10574"/>
                  </a:lnTo>
                  <a:cubicBezTo>
                    <a:pt x="7478" y="10574"/>
                    <a:pt x="7597" y="10407"/>
                    <a:pt x="7597" y="10265"/>
                  </a:cubicBezTo>
                  <a:lnTo>
                    <a:pt x="7597" y="2715"/>
                  </a:lnTo>
                  <a:lnTo>
                    <a:pt x="9360" y="2715"/>
                  </a:lnTo>
                  <a:cubicBezTo>
                    <a:pt x="9526" y="2715"/>
                    <a:pt x="9693" y="2549"/>
                    <a:pt x="9693" y="2382"/>
                  </a:cubicBezTo>
                  <a:lnTo>
                    <a:pt x="9693" y="1334"/>
                  </a:lnTo>
                  <a:cubicBezTo>
                    <a:pt x="9693" y="596"/>
                    <a:pt x="9098" y="1"/>
                    <a:pt x="8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9"/>
            <p:cNvSpPr/>
            <p:nvPr/>
          </p:nvSpPr>
          <p:spPr>
            <a:xfrm>
              <a:off x="7916950" y="3492569"/>
              <a:ext cx="168724" cy="170306"/>
            </a:xfrm>
            <a:custGeom>
              <a:avLst/>
              <a:gdLst/>
              <a:ahLst/>
              <a:cxnLst/>
              <a:rect l="l" t="t" r="r" b="b"/>
              <a:pathLst>
                <a:path w="5121" h="5169" extrusionOk="0">
                  <a:moveTo>
                    <a:pt x="4502" y="668"/>
                  </a:moveTo>
                  <a:lnTo>
                    <a:pt x="4502" y="4573"/>
                  </a:lnTo>
                  <a:lnTo>
                    <a:pt x="596" y="4573"/>
                  </a:lnTo>
                  <a:lnTo>
                    <a:pt x="596" y="668"/>
                  </a:lnTo>
                  <a:close/>
                  <a:moveTo>
                    <a:pt x="287" y="1"/>
                  </a:moveTo>
                  <a:cubicBezTo>
                    <a:pt x="120" y="1"/>
                    <a:pt x="1" y="168"/>
                    <a:pt x="1" y="311"/>
                  </a:cubicBezTo>
                  <a:lnTo>
                    <a:pt x="1" y="4859"/>
                  </a:lnTo>
                  <a:cubicBezTo>
                    <a:pt x="1" y="5050"/>
                    <a:pt x="144" y="5169"/>
                    <a:pt x="287" y="5169"/>
                  </a:cubicBezTo>
                  <a:lnTo>
                    <a:pt x="4811" y="5169"/>
                  </a:lnTo>
                  <a:cubicBezTo>
                    <a:pt x="5002" y="5169"/>
                    <a:pt x="5121" y="5002"/>
                    <a:pt x="5121" y="4859"/>
                  </a:cubicBezTo>
                  <a:lnTo>
                    <a:pt x="5121" y="334"/>
                  </a:lnTo>
                  <a:cubicBezTo>
                    <a:pt x="5121" y="168"/>
                    <a:pt x="4978" y="1"/>
                    <a:pt x="4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9"/>
            <p:cNvSpPr/>
            <p:nvPr/>
          </p:nvSpPr>
          <p:spPr>
            <a:xfrm>
              <a:off x="7963241" y="3541496"/>
              <a:ext cx="80853" cy="74297"/>
            </a:xfrm>
            <a:custGeom>
              <a:avLst/>
              <a:gdLst/>
              <a:ahLst/>
              <a:cxnLst/>
              <a:rect l="l" t="t" r="r" b="b"/>
              <a:pathLst>
                <a:path w="2454" h="2255" extrusionOk="0">
                  <a:moveTo>
                    <a:pt x="620" y="755"/>
                  </a:moveTo>
                  <a:lnTo>
                    <a:pt x="1382" y="1112"/>
                  </a:lnTo>
                  <a:lnTo>
                    <a:pt x="620" y="1469"/>
                  </a:lnTo>
                  <a:lnTo>
                    <a:pt x="620" y="755"/>
                  </a:lnTo>
                  <a:close/>
                  <a:moveTo>
                    <a:pt x="321" y="1"/>
                  </a:moveTo>
                  <a:cubicBezTo>
                    <a:pt x="264" y="1"/>
                    <a:pt x="200" y="12"/>
                    <a:pt x="144" y="40"/>
                  </a:cubicBezTo>
                  <a:cubicBezTo>
                    <a:pt x="49" y="112"/>
                    <a:pt x="1" y="183"/>
                    <a:pt x="1" y="302"/>
                  </a:cubicBezTo>
                  <a:lnTo>
                    <a:pt x="1" y="1945"/>
                  </a:lnTo>
                  <a:cubicBezTo>
                    <a:pt x="1" y="2040"/>
                    <a:pt x="49" y="2136"/>
                    <a:pt x="144" y="2183"/>
                  </a:cubicBezTo>
                  <a:cubicBezTo>
                    <a:pt x="191" y="2207"/>
                    <a:pt x="263" y="2255"/>
                    <a:pt x="310" y="2255"/>
                  </a:cubicBezTo>
                  <a:cubicBezTo>
                    <a:pt x="358" y="2255"/>
                    <a:pt x="406" y="2255"/>
                    <a:pt x="430" y="2207"/>
                  </a:cubicBezTo>
                  <a:lnTo>
                    <a:pt x="2287" y="1374"/>
                  </a:lnTo>
                  <a:cubicBezTo>
                    <a:pt x="2406" y="1326"/>
                    <a:pt x="2454" y="1231"/>
                    <a:pt x="2454" y="1112"/>
                  </a:cubicBezTo>
                  <a:cubicBezTo>
                    <a:pt x="2454" y="993"/>
                    <a:pt x="2406" y="874"/>
                    <a:pt x="2287" y="850"/>
                  </a:cubicBezTo>
                  <a:lnTo>
                    <a:pt x="430" y="16"/>
                  </a:lnTo>
                  <a:cubicBezTo>
                    <a:pt x="400" y="6"/>
                    <a:pt x="36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9"/>
            <p:cNvSpPr/>
            <p:nvPr/>
          </p:nvSpPr>
          <p:spPr>
            <a:xfrm>
              <a:off x="7916950" y="3696580"/>
              <a:ext cx="168724" cy="19670"/>
            </a:xfrm>
            <a:custGeom>
              <a:avLst/>
              <a:gdLst/>
              <a:ahLst/>
              <a:cxnLst/>
              <a:rect l="l" t="t" r="r" b="b"/>
              <a:pathLst>
                <a:path w="5121" h="597" extrusionOk="0">
                  <a:moveTo>
                    <a:pt x="287" y="1"/>
                  </a:moveTo>
                  <a:cubicBezTo>
                    <a:pt x="120" y="1"/>
                    <a:pt x="1" y="167"/>
                    <a:pt x="1" y="310"/>
                  </a:cubicBezTo>
                  <a:cubicBezTo>
                    <a:pt x="1" y="453"/>
                    <a:pt x="144" y="596"/>
                    <a:pt x="287" y="596"/>
                  </a:cubicBezTo>
                  <a:lnTo>
                    <a:pt x="4811" y="596"/>
                  </a:lnTo>
                  <a:cubicBezTo>
                    <a:pt x="5002" y="596"/>
                    <a:pt x="5121" y="453"/>
                    <a:pt x="5121" y="310"/>
                  </a:cubicBezTo>
                  <a:cubicBezTo>
                    <a:pt x="5121" y="167"/>
                    <a:pt x="4978" y="1"/>
                    <a:pt x="4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9"/>
            <p:cNvSpPr/>
            <p:nvPr/>
          </p:nvSpPr>
          <p:spPr>
            <a:xfrm>
              <a:off x="7916950" y="3738159"/>
              <a:ext cx="168724" cy="19670"/>
            </a:xfrm>
            <a:custGeom>
              <a:avLst/>
              <a:gdLst/>
              <a:ahLst/>
              <a:cxnLst/>
              <a:rect l="l" t="t" r="r" b="b"/>
              <a:pathLst>
                <a:path w="5121" h="597" extrusionOk="0">
                  <a:moveTo>
                    <a:pt x="287" y="1"/>
                  </a:moveTo>
                  <a:cubicBezTo>
                    <a:pt x="120" y="1"/>
                    <a:pt x="1" y="144"/>
                    <a:pt x="1" y="287"/>
                  </a:cubicBezTo>
                  <a:cubicBezTo>
                    <a:pt x="1" y="453"/>
                    <a:pt x="144" y="596"/>
                    <a:pt x="287" y="596"/>
                  </a:cubicBezTo>
                  <a:lnTo>
                    <a:pt x="4811" y="596"/>
                  </a:lnTo>
                  <a:cubicBezTo>
                    <a:pt x="5002" y="596"/>
                    <a:pt x="5121" y="453"/>
                    <a:pt x="5121" y="287"/>
                  </a:cubicBezTo>
                  <a:cubicBezTo>
                    <a:pt x="5121" y="144"/>
                    <a:pt x="4978" y="1"/>
                    <a:pt x="4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9"/>
            <p:cNvSpPr/>
            <p:nvPr/>
          </p:nvSpPr>
          <p:spPr>
            <a:xfrm>
              <a:off x="8161750" y="3562417"/>
              <a:ext cx="62831" cy="236991"/>
            </a:xfrm>
            <a:custGeom>
              <a:avLst/>
              <a:gdLst/>
              <a:ahLst/>
              <a:cxnLst/>
              <a:rect l="l" t="t" r="r" b="b"/>
              <a:pathLst>
                <a:path w="1907" h="7193" extrusionOk="0">
                  <a:moveTo>
                    <a:pt x="1144" y="620"/>
                  </a:moveTo>
                  <a:cubicBezTo>
                    <a:pt x="1192" y="620"/>
                    <a:pt x="1239" y="691"/>
                    <a:pt x="1239" y="715"/>
                  </a:cubicBezTo>
                  <a:lnTo>
                    <a:pt x="1239" y="1215"/>
                  </a:lnTo>
                  <a:lnTo>
                    <a:pt x="596" y="1215"/>
                  </a:lnTo>
                  <a:lnTo>
                    <a:pt x="596" y="715"/>
                  </a:lnTo>
                  <a:cubicBezTo>
                    <a:pt x="596" y="667"/>
                    <a:pt x="668" y="620"/>
                    <a:pt x="715" y="620"/>
                  </a:cubicBezTo>
                  <a:close/>
                  <a:moveTo>
                    <a:pt x="1239" y="1858"/>
                  </a:moveTo>
                  <a:lnTo>
                    <a:pt x="1239" y="4954"/>
                  </a:lnTo>
                  <a:lnTo>
                    <a:pt x="596" y="4954"/>
                  </a:lnTo>
                  <a:lnTo>
                    <a:pt x="596" y="1858"/>
                  </a:lnTo>
                  <a:close/>
                  <a:moveTo>
                    <a:pt x="1120" y="5573"/>
                  </a:moveTo>
                  <a:lnTo>
                    <a:pt x="930" y="6025"/>
                  </a:lnTo>
                  <a:lnTo>
                    <a:pt x="763" y="5573"/>
                  </a:lnTo>
                  <a:close/>
                  <a:moveTo>
                    <a:pt x="715" y="0"/>
                  </a:moveTo>
                  <a:cubicBezTo>
                    <a:pt x="334" y="0"/>
                    <a:pt x="1" y="334"/>
                    <a:pt x="1" y="715"/>
                  </a:cubicBezTo>
                  <a:lnTo>
                    <a:pt x="1" y="5240"/>
                  </a:lnTo>
                  <a:cubicBezTo>
                    <a:pt x="1" y="5263"/>
                    <a:pt x="1" y="5311"/>
                    <a:pt x="49" y="5359"/>
                  </a:cubicBezTo>
                  <a:lnTo>
                    <a:pt x="668" y="7002"/>
                  </a:lnTo>
                  <a:cubicBezTo>
                    <a:pt x="715" y="7121"/>
                    <a:pt x="811" y="7192"/>
                    <a:pt x="954" y="7192"/>
                  </a:cubicBezTo>
                  <a:cubicBezTo>
                    <a:pt x="1120" y="7192"/>
                    <a:pt x="1192" y="7121"/>
                    <a:pt x="1263" y="7002"/>
                  </a:cubicBezTo>
                  <a:lnTo>
                    <a:pt x="1882" y="5359"/>
                  </a:lnTo>
                  <a:cubicBezTo>
                    <a:pt x="1882" y="5335"/>
                    <a:pt x="1906" y="5311"/>
                    <a:pt x="1906" y="5240"/>
                  </a:cubicBezTo>
                  <a:lnTo>
                    <a:pt x="1906" y="715"/>
                  </a:lnTo>
                  <a:cubicBezTo>
                    <a:pt x="1858" y="334"/>
                    <a:pt x="1525"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58"/>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Details</a:t>
            </a:r>
            <a:endParaRPr dirty="0"/>
          </a:p>
        </p:txBody>
      </p:sp>
      <p:grpSp>
        <p:nvGrpSpPr>
          <p:cNvPr id="1120" name="Google Shape;1120;p58"/>
          <p:cNvGrpSpPr/>
          <p:nvPr/>
        </p:nvGrpSpPr>
        <p:grpSpPr>
          <a:xfrm>
            <a:off x="891425" y="4515050"/>
            <a:ext cx="7361100" cy="100205"/>
            <a:chOff x="891425" y="4642050"/>
            <a:chExt cx="7361100" cy="100205"/>
          </a:xfrm>
        </p:grpSpPr>
        <p:sp>
          <p:nvSpPr>
            <p:cNvPr id="1121" name="Google Shape;1121;p58"/>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8"/>
            <p:cNvSpPr/>
            <p:nvPr/>
          </p:nvSpPr>
          <p:spPr>
            <a:xfrm>
              <a:off x="891425" y="4642050"/>
              <a:ext cx="10866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58">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8">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8">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8">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8">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8" name="Google Shape;1128;p58"/>
          <p:cNvGrpSpPr/>
          <p:nvPr/>
        </p:nvGrpSpPr>
        <p:grpSpPr>
          <a:xfrm>
            <a:off x="613559" y="316300"/>
            <a:ext cx="5649271" cy="315300"/>
            <a:chOff x="613559" y="316300"/>
            <a:chExt cx="5649271" cy="315300"/>
          </a:xfrm>
        </p:grpSpPr>
        <p:sp>
          <p:nvSpPr>
            <p:cNvPr id="1129" name="Google Shape;1129;p58">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30" name="Google Shape;1130;p58">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31" name="Google Shape;1131;p58">
              <a:hlinkClick r:id="" action="ppaction://noaction"/>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32" name="Google Shape;1132;p58">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33" name="Google Shape;1133;p58">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6" name="Google Shape;1401;p64">
            <a:extLst>
              <a:ext uri="{FF2B5EF4-FFF2-40B4-BE49-F238E27FC236}">
                <a16:creationId xmlns:a16="http://schemas.microsoft.com/office/drawing/2014/main" id="{AA5786AF-3827-1DB3-47C2-6C686FC31B19}"/>
              </a:ext>
            </a:extLst>
          </p:cNvPr>
          <p:cNvSpPr txBox="1">
            <a:spLocks noGrp="1"/>
          </p:cNvSpPr>
          <p:nvPr>
            <p:ph type="subTitle" idx="5"/>
          </p:nvPr>
        </p:nvSpPr>
        <p:spPr>
          <a:xfrm>
            <a:off x="517525" y="1409700"/>
            <a:ext cx="7637463" cy="2813050"/>
          </a:xfrm>
          <a:prstGeom prst="rect">
            <a:avLst/>
          </a:prstGeom>
        </p:spPr>
        <p:txBody>
          <a:bodyPr spcFirstLastPara="1" wrap="square" lIns="91425" tIns="91425" rIns="91425" bIns="91425" anchor="ctr" anchorCtr="0">
            <a:normAutofit/>
          </a:bodyPr>
          <a:lstStyle/>
          <a:p>
            <a:r>
              <a:rPr lang="en-US" dirty="0"/>
              <a:t>This HTML document creates a web page displaying trending movies and TV shows fetched from The Movie Database (</a:t>
            </a:r>
            <a:r>
              <a:rPr lang="en-US" dirty="0" err="1"/>
              <a:t>TMDb</a:t>
            </a:r>
            <a:r>
              <a:rPr lang="en-US" dirty="0"/>
              <a:t>) API. It utilizes CSS for styling and JavaScript for dynamic content generation. The JavaScript fetches data from the </a:t>
            </a:r>
            <a:r>
              <a:rPr lang="en-US" dirty="0" err="1"/>
              <a:t>TMDb</a:t>
            </a:r>
            <a:r>
              <a:rPr lang="en-US" dirty="0"/>
              <a:t> API, creates HTML elements representing movie cards, and appends them to the page. Each card includes details like title, release date, score, overview, and a link for more information. The CSS provides styling for layout, fonts, animations, and responsiveness. The page also includes navigation links to other sections. Overall, it offers a visually appealing and interactive interface for exploring trending media.</a:t>
            </a:r>
            <a:endParaRPr lang="en-IN" dirty="0"/>
          </a:p>
        </p:txBody>
      </p:sp>
    </p:spTree>
  </p:cSld>
  <p:clrMapOvr>
    <a:masterClrMapping/>
  </p:clrMapOvr>
</p:sld>
</file>

<file path=ppt/theme/theme1.xml><?xml version="1.0" encoding="utf-8"?>
<a:theme xmlns:a="http://schemas.openxmlformats.org/drawingml/2006/main" name="Series Screenwriter Portfolio Minitheme XL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3185</TotalTime>
  <Words>413</Words>
  <Application>Microsoft Office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Goudy Old Style</vt:lpstr>
      <vt:lpstr>Roboto</vt:lpstr>
      <vt:lpstr>Nirmala UI Semilight</vt:lpstr>
      <vt:lpstr>Söhne</vt:lpstr>
      <vt:lpstr>Arial</vt:lpstr>
      <vt:lpstr>Roboto Condensed</vt:lpstr>
      <vt:lpstr>Series Screenwriter Portfolio Minitheme XL by Slidesgo</vt:lpstr>
      <vt:lpstr>Exploring the World of Cinema:The Ultimate Movie Database</vt:lpstr>
      <vt:lpstr>01</vt:lpstr>
      <vt:lpstr>ABOUT </vt:lpstr>
      <vt:lpstr>Assets of Our Website</vt:lpstr>
      <vt:lpstr>Sources And Tools  </vt:lpstr>
      <vt:lpstr>Technical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World of Cinema:The Ultimate Movie Database</dc:title>
  <dc:creator>niggitO.o</dc:creator>
  <cp:lastModifiedBy>nikhita gupta</cp:lastModifiedBy>
  <cp:revision>2</cp:revision>
  <dcterms:modified xsi:type="dcterms:W3CDTF">2024-03-14T15:21:07Z</dcterms:modified>
</cp:coreProperties>
</file>