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B064-1CD4-4BE8-BFF4-E0BADCAC4FB9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4740-CC73-4EAF-AC60-E79394B40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B064-1CD4-4BE8-BFF4-E0BADCAC4FB9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4740-CC73-4EAF-AC60-E79394B40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B064-1CD4-4BE8-BFF4-E0BADCAC4FB9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4740-CC73-4EAF-AC60-E79394B40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33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B064-1CD4-4BE8-BFF4-E0BADCAC4FB9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4740-CC73-4EAF-AC60-E79394B40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B064-1CD4-4BE8-BFF4-E0BADCAC4FB9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4740-CC73-4EAF-AC60-E79394B40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B064-1CD4-4BE8-BFF4-E0BADCAC4FB9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4740-CC73-4EAF-AC60-E79394B40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35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B064-1CD4-4BE8-BFF4-E0BADCAC4FB9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4740-CC73-4EAF-AC60-E79394B40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6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B064-1CD4-4BE8-BFF4-E0BADCAC4FB9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4740-CC73-4EAF-AC60-E79394B40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70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B064-1CD4-4BE8-BFF4-E0BADCAC4FB9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4740-CC73-4EAF-AC60-E79394B40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44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B064-1CD4-4BE8-BFF4-E0BADCAC4FB9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4740-CC73-4EAF-AC60-E79394B40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05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B064-1CD4-4BE8-BFF4-E0BADCAC4FB9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4740-CC73-4EAF-AC60-E79394B40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1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B064-1CD4-4BE8-BFF4-E0BADCAC4FB9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4740-CC73-4EAF-AC60-E79394B40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58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B064-1CD4-4BE8-BFF4-E0BADCAC4FB9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4740-CC73-4EAF-AC60-E79394B40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12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DA4B064-1CD4-4BE8-BFF4-E0BADCAC4FB9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0A64740-CC73-4EAF-AC60-E79394B40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9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DA4B064-1CD4-4BE8-BFF4-E0BADCAC4FB9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0A64740-CC73-4EAF-AC60-E79394B40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2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ujmanipal-my.sharepoint.com/:f:/g/personal/paarth_209301046_muj_manipal_edu/Es9VSUUF_ahGqDYZBbzRf5kBCzj6bSYoYEBJDBVDo2WGjg?e=3fgfX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6B999-6FD4-C137-FE47-297E82765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GB" sz="6600" dirty="0"/>
              <a:t>Plagiarism Checker</a:t>
            </a:r>
            <a:endParaRPr lang="en-IN" sz="6600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1B522-0242-82BD-B168-7AEDA77A3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GB" sz="2800" dirty="0"/>
              <a:t>Paarth Sarathi</a:t>
            </a:r>
          </a:p>
          <a:p>
            <a:pPr algn="ctr"/>
            <a:r>
              <a:rPr lang="en-GB" sz="2800" dirty="0"/>
              <a:t>CSE5A</a:t>
            </a:r>
          </a:p>
          <a:p>
            <a:pPr algn="ctr"/>
            <a:r>
              <a:rPr lang="en-GB" sz="2800" dirty="0"/>
              <a:t>209301046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0851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D19A-E550-19E6-5FDC-DFB3E97D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Objective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79D3-126D-6FE1-FBC9-C6F602F89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To check for plagiarism - check the percentage of text that is similar between 2 or more files.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509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A7BE-AA7C-3B91-8CBC-8E9B1C30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Project Statement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ED64-0143-0604-936C-59F164E2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User has to put the files in the same folder as the program.</a:t>
            </a:r>
          </a:p>
          <a:p>
            <a:r>
              <a:rPr lang="en-GB" sz="2400" dirty="0"/>
              <a:t>The program is capable of comparing any number of files in pairs.</a:t>
            </a:r>
          </a:p>
          <a:p>
            <a:r>
              <a:rPr lang="en-GB" sz="2400" dirty="0"/>
              <a:t> Number of combinations is nC2 where n is the number of files.</a:t>
            </a:r>
            <a:endParaRPr lang="en-IN" sz="2000" dirty="0"/>
          </a:p>
          <a:p>
            <a:pPr marL="457200" lvl="1" indent="0">
              <a:buNone/>
            </a:pPr>
            <a:r>
              <a:rPr lang="en-GB" sz="2000" dirty="0"/>
              <a:t>For example: if 5 files are present, there will be 10 comparisons.</a:t>
            </a:r>
          </a:p>
          <a:p>
            <a:pPr marL="457200" lvl="1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70952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26EF-3394-BE35-7E2A-EBE8255D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How it Works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DC1A-255A-12F2-7FBB-EF99B2EC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Program uses advanced machine learning algorithm to vectorize each word of every file present in the same folder as the program ending with ‘.txt’.</a:t>
            </a:r>
          </a:p>
          <a:p>
            <a:r>
              <a:rPr lang="en-IN" sz="2400" dirty="0"/>
              <a:t>Vectorizing words let’s us compare their numerical vector values to determine their similarity.</a:t>
            </a:r>
          </a:p>
          <a:p>
            <a:r>
              <a:rPr lang="en-IN" sz="2400" dirty="0"/>
              <a:t>The output shows the percentage of similarity between the pair of files. 1 being exact copy whereas 0 being nothing in common.</a:t>
            </a:r>
          </a:p>
        </p:txBody>
      </p:sp>
    </p:spTree>
    <p:extLst>
      <p:ext uri="{BB962C8B-B14F-4D97-AF65-F5344CB8AC3E}">
        <p14:creationId xmlns:p14="http://schemas.microsoft.com/office/powerpoint/2010/main" val="48467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7333-E896-FD84-0CD8-4B818ED4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Output</a:t>
            </a:r>
            <a:endParaRPr lang="en-IN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E78E3-7D80-48DC-1B16-0A04AD441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885" y="2071497"/>
            <a:ext cx="4496229" cy="453460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F77D-A3E2-353F-2479-58F4A46DC57C}"/>
              </a:ext>
            </a:extLst>
          </p:cNvPr>
          <p:cNvSpPr txBox="1"/>
          <p:nvPr/>
        </p:nvSpPr>
        <p:spPr>
          <a:xfrm>
            <a:off x="276837" y="2449585"/>
            <a:ext cx="305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Number of files: 6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370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AD3C-D03C-75E6-E3C4-3E2C5AA6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IDE and Software Used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BF70-39D8-3584-26D4-F44097B7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IDE: Visual Studio Code</a:t>
            </a:r>
          </a:p>
          <a:p>
            <a:r>
              <a:rPr lang="en-GB" sz="2400" dirty="0"/>
              <a:t>Programming Language: Python</a:t>
            </a:r>
          </a:p>
          <a:p>
            <a:pPr lvl="1"/>
            <a:r>
              <a:rPr lang="en-GB" sz="2400" dirty="0"/>
              <a:t>Machine learning algorithms: scikit learn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531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AC67-62BD-2CDC-2E7A-26EA2FEF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Links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2DB8-457A-31E3-1DB1-BFF2E6372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GitHub Link: https://github.com/paarthsarathi/Plagiarism_Project</a:t>
            </a:r>
          </a:p>
          <a:p>
            <a:r>
              <a:rPr lang="en-GB" dirty="0"/>
              <a:t>One Drive Link: </a:t>
            </a:r>
            <a:r>
              <a:rPr lang="en-IN" dirty="0">
                <a:hlinkClick r:id="rId2"/>
              </a:rPr>
              <a:t>Plagiarism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016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74</TotalTime>
  <Words>198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Plagiarism Checker</vt:lpstr>
      <vt:lpstr>Objective</vt:lpstr>
      <vt:lpstr>Project Statement</vt:lpstr>
      <vt:lpstr>How it Works</vt:lpstr>
      <vt:lpstr>Output</vt:lpstr>
      <vt:lpstr>IDE and Software Used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Plagiarism Checker</dc:title>
  <dc:creator>Paarth Sarathi</dc:creator>
  <cp:lastModifiedBy>Paarth Sarathi</cp:lastModifiedBy>
  <cp:revision>44</cp:revision>
  <dcterms:created xsi:type="dcterms:W3CDTF">2022-11-06T21:32:35Z</dcterms:created>
  <dcterms:modified xsi:type="dcterms:W3CDTF">2022-11-07T04:18:05Z</dcterms:modified>
</cp:coreProperties>
</file>