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4C3E8-490E-00A3-E68C-9E5AD4B2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2B9EC-B9B2-7499-B2CE-350E9E80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9E8D5-0DF4-B73D-1C71-430D0D7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DCDE4-4D11-4975-156E-3356FD7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42EED-6AEC-5A6B-0B6B-0D588928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7B37-39A4-C1CD-FB9A-380B77A2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2F6B07-7293-13CF-2576-0A622BD5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3A495-223E-B644-04F8-3D3D7EE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4E3AC-4E80-6164-65BE-36E6180F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8D90F1-77B3-559D-A48A-063989D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4DF7A6-3AFD-3BCA-C670-8A803BA89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637D84-E3FE-2217-EA97-CD80FB7D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7141B-798C-75B8-4343-48617FC0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66DB-6A73-1E00-A1AD-D327EC3F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96CC2-2C97-1E5A-FDC7-08AEE9E0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4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46389-F302-2CA1-EC52-C4184A3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A8EE3-7998-336B-326E-71D1788F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3DB3F-AB33-57A2-7DEB-F956BE91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40D6E-26BE-4379-AB22-EC97388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47AD5-43D9-C41F-C5FA-E8F1F80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9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58E97-5160-037E-AC4A-63649F6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27474-4368-8850-E2C2-03947CC0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83BC4-966B-39A4-6FE8-7640BA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2D29A-B7CE-F653-E818-720C3490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6F239-5F55-8C03-5877-5845BE3D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38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44182-25CA-F46D-F8B9-C9ED7144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7D9C5-863D-B949-5CDF-12AD7404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A63005-1264-3572-6EB2-1D7EF08B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C3654-8003-150A-ED08-C9B41E81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C3445C-3191-93A0-37B2-BE731EA5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E5A497-155F-24E5-F1E1-23303597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B747B-47B3-CC38-CCA6-25C799E6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67E06-A075-5D8D-18B8-7B038F62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C4D50-BBAE-7A04-F354-877CB485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5DEC81-6BB0-5487-5FE8-12BB7594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C6D899-3E67-1F64-E0CD-1AA1F094B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F19F9-12C6-42A5-39ED-7DD9BED5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244F0-C108-78EA-B866-6AFA2BE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B54A76-6427-685E-FBAB-3368CE38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ED2E2-1CE4-A488-7093-D4060A2F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285192-E85A-E610-0B99-855D0C8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8BC876-F1DB-279B-6682-7083E85C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3F297-D404-D0CB-8A66-33D6F219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C06A77-DB09-19CF-6B37-5EDA937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1F656C-40EC-9DDD-3105-94EAE5A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BF1E4-87A1-C986-371F-D782864F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CD335-ACE9-1700-A1B7-F02037C0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80973-7C5A-BFC5-CC91-7404E38E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89ED9-8DF9-3ABE-F79D-626492F5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DCC34-2991-8ECA-F2B3-7142AB13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93295D-F935-529F-77C3-4376852D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6B8876-5762-42F4-1B5C-2F75FB51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81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ED71E-F49D-2408-7DCD-5E972CA6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E2380C-48CF-6705-106A-6F63802CC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AADEFD-920D-D30B-D380-7BBAEBD6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988AA-5809-4DCF-2991-B754D8D9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091CF-618F-D735-7221-842720A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D74AAE-46C8-0CBE-AF38-267F36DD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0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0BF24D-C528-46B2-ED78-8B77304E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54EF4-089E-36BA-B195-A9E60564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CEFFE-0338-BD38-82B3-B21D8EFED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3E8A7-DF3C-3E7A-FD0C-F4AAFDF3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907E7-8265-AC47-B027-0C31A48A3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7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B2503-44AD-8871-6F2E-0ABE62B2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381"/>
            <a:ext cx="9144000" cy="2387600"/>
          </a:xfrm>
        </p:spPr>
        <p:txBody>
          <a:bodyPr/>
          <a:lstStyle/>
          <a:p>
            <a:r>
              <a:rPr lang="fr-FR" dirty="0"/>
              <a:t>Soutenance de SAE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23EBC3-B079-1B87-A620-4BB3F389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9055"/>
            <a:ext cx="9144000" cy="2040773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Le Zoo Virtuel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Présenté par Célian Lesage, Brice </a:t>
            </a:r>
            <a:r>
              <a:rPr lang="fr-FR" sz="2000" dirty="0" err="1"/>
              <a:t>Vigreux</a:t>
            </a:r>
            <a:r>
              <a:rPr lang="fr-FR" sz="2000" dirty="0"/>
              <a:t>, Matthieu Dupont, Maximilien Carton et Hippolyte Le </a:t>
            </a:r>
            <a:r>
              <a:rPr lang="fr-FR" sz="2000" dirty="0" err="1"/>
              <a:t>Pallec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073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2005-A33E-F94A-9CF0-F0777EB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 et bannière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3ABFD5-C66E-52D6-021F-DDC06EE0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74" y="1539165"/>
            <a:ext cx="2991852" cy="29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32E75B-8F94-0CD9-BBEF-7B0EC610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11" y="5149264"/>
            <a:ext cx="8450178" cy="12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6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Soutenance de SAE</vt:lpstr>
      <vt:lpstr>Logo et bannière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SAE</dc:title>
  <dc:creator>Célian Lesage</dc:creator>
  <cp:lastModifiedBy>Célian Lesage</cp:lastModifiedBy>
  <cp:revision>1</cp:revision>
  <dcterms:created xsi:type="dcterms:W3CDTF">2022-12-13T20:03:40Z</dcterms:created>
  <dcterms:modified xsi:type="dcterms:W3CDTF">2022-12-13T20:03:55Z</dcterms:modified>
</cp:coreProperties>
</file>