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1B849D-0B7F-4C5F-8605-4847C32E2ACB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02289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849D-0B7F-4C5F-8605-4847C32E2ACB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59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849D-0B7F-4C5F-8605-4847C32E2ACB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33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849D-0B7F-4C5F-8605-4847C32E2ACB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5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1B849D-0B7F-4C5F-8605-4847C32E2ACB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55405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849D-0B7F-4C5F-8605-4847C32E2ACB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17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849D-0B7F-4C5F-8605-4847C32E2ACB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8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849D-0B7F-4C5F-8605-4847C32E2ACB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49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849D-0B7F-4C5F-8605-4847C32E2ACB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9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1B849D-0B7F-4C5F-8605-4847C32E2ACB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642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1B849D-0B7F-4C5F-8605-4847C32E2ACB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551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81B849D-0B7F-4C5F-8605-4847C32E2ACB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50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B2503-44AD-8871-6F2E-0ABE62B28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9381"/>
            <a:ext cx="9144000" cy="2387600"/>
          </a:xfrm>
        </p:spPr>
        <p:txBody>
          <a:bodyPr/>
          <a:lstStyle/>
          <a:p>
            <a:r>
              <a:rPr lang="fr-FR" dirty="0"/>
              <a:t>Soutenance de SAE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23EBC3-B079-1B87-A620-4BB3F389B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29055"/>
            <a:ext cx="9144000" cy="2040773"/>
          </a:xfrm>
        </p:spPr>
        <p:txBody>
          <a:bodyPr>
            <a:normAutofit/>
          </a:bodyPr>
          <a:lstStyle/>
          <a:p>
            <a:r>
              <a:rPr lang="fr-FR" sz="2800" dirty="0"/>
              <a:t>Le Zoo Virtuel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2000" dirty="0"/>
              <a:t>Présenté par Célian Lesage, Brice Vigreux, Matthieu Dupont, Maximilien Carton et Hippolyte Le Pallec</a:t>
            </a:r>
          </a:p>
        </p:txBody>
      </p:sp>
    </p:spTree>
    <p:extLst>
      <p:ext uri="{BB962C8B-B14F-4D97-AF65-F5344CB8AC3E}">
        <p14:creationId xmlns:p14="http://schemas.microsoft.com/office/powerpoint/2010/main" val="370736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7B117-FB92-A9E3-7A7D-08B81B49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besoins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0E7C55-4098-7CA7-3809-0E1A91938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 animaux en 5 catégories</a:t>
            </a:r>
          </a:p>
          <a:p>
            <a:r>
              <a:rPr lang="fr-FR" dirty="0"/>
              <a:t>Version responsive</a:t>
            </a:r>
          </a:p>
          <a:p>
            <a:r>
              <a:rPr lang="fr-FR" dirty="0"/>
              <a:t>Version anglaise</a:t>
            </a:r>
          </a:p>
        </p:txBody>
      </p:sp>
    </p:spTree>
    <p:extLst>
      <p:ext uri="{BB962C8B-B14F-4D97-AF65-F5344CB8AC3E}">
        <p14:creationId xmlns:p14="http://schemas.microsoft.com/office/powerpoint/2010/main" val="49218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5CB949-7544-C3DA-58E5-260EB23B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EC9B1F-9723-B9F7-260A-F4245777B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Recherche d’informations</a:t>
            </a:r>
          </a:p>
          <a:p>
            <a:r>
              <a:rPr lang="fr-FR" dirty="0"/>
              <a:t>Développement des livrables</a:t>
            </a:r>
          </a:p>
          <a:p>
            <a:r>
              <a:rPr lang="fr-FR" dirty="0"/>
              <a:t>Tests du site / ajout du responsive et version anglaise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675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62005-A33E-F94A-9CF0-F0777EBE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Chartre graphique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3ABFD5-C66E-52D6-021F-DDC06EE0A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074" y="1539165"/>
            <a:ext cx="2991852" cy="29918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632E75B-8F94-0CD9-BBEF-7B0EC6107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911" y="5149264"/>
            <a:ext cx="8450178" cy="123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56911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84</TotalTime>
  <Words>52</Words>
  <Application>Microsoft Office PowerPoint</Application>
  <PresentationFormat>Grand écran</PresentationFormat>
  <Paragraphs>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6" baseType="lpstr">
      <vt:lpstr>Franklin Gothic Book</vt:lpstr>
      <vt:lpstr>Cadrage</vt:lpstr>
      <vt:lpstr>Soutenance de SAE</vt:lpstr>
      <vt:lpstr>Les besoins</vt:lpstr>
      <vt:lpstr>L’organisation</vt:lpstr>
      <vt:lpstr>Chartre graphique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SAE</dc:title>
  <dc:creator>Célian Lesage</dc:creator>
  <cp:lastModifiedBy>Célian Lesage</cp:lastModifiedBy>
  <cp:revision>4</cp:revision>
  <dcterms:created xsi:type="dcterms:W3CDTF">2022-12-13T20:03:40Z</dcterms:created>
  <dcterms:modified xsi:type="dcterms:W3CDTF">2022-12-15T17:18:46Z</dcterms:modified>
</cp:coreProperties>
</file>