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02289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59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33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5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540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9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5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1B849D-0B7F-4C5F-8605-4847C32E2ACB}" type="datetimeFigureOut">
              <a:rPr lang="fr-FR" smtClean="0"/>
              <a:t>13/12/2022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2A5D94-8A30-4D66-A5EA-6DC300F4D27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B2503-44AD-8871-6F2E-0ABE62B28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381"/>
            <a:ext cx="9144000" cy="2387600"/>
          </a:xfrm>
        </p:spPr>
        <p:txBody>
          <a:bodyPr/>
          <a:lstStyle/>
          <a:p>
            <a:r>
              <a:rPr lang="fr-FR" dirty="0"/>
              <a:t>Soutenance de SAE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23EBC3-B079-1B87-A620-4BB3F389B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9055"/>
            <a:ext cx="9144000" cy="2040773"/>
          </a:xfrm>
        </p:spPr>
        <p:txBody>
          <a:bodyPr>
            <a:normAutofit/>
          </a:bodyPr>
          <a:lstStyle/>
          <a:p>
            <a:r>
              <a:rPr lang="fr-FR" sz="2800" dirty="0"/>
              <a:t>Le Zoo Virtuel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000" dirty="0"/>
              <a:t>Présenté par Célian Lesage, Brice Vigreux, Matthieu Dupont, Maximilien Carton et Hippolyte Le Pallec</a:t>
            </a:r>
          </a:p>
        </p:txBody>
      </p:sp>
    </p:spTree>
    <p:extLst>
      <p:ext uri="{BB962C8B-B14F-4D97-AF65-F5344CB8AC3E}">
        <p14:creationId xmlns:p14="http://schemas.microsoft.com/office/powerpoint/2010/main" val="37073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7B117-FB92-A9E3-7A7D-08B81B49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E7C55-4098-7CA7-3809-0E1A9193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18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62005-A33E-F94A-9CF0-F0777EB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Logo et bannière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3ABFD5-C66E-52D6-021F-DDC06EE0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74" y="1539165"/>
            <a:ext cx="2991852" cy="29918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32E75B-8F94-0CD9-BBEF-7B0EC6107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11" y="5149264"/>
            <a:ext cx="8450178" cy="12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691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48</TotalTime>
  <Words>26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Franklin Gothic Book</vt:lpstr>
      <vt:lpstr>Cadrage</vt:lpstr>
      <vt:lpstr>Soutenance de SAE</vt:lpstr>
      <vt:lpstr>Présentation PowerPoint</vt:lpstr>
      <vt:lpstr>Logo et bannière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SAE</dc:title>
  <dc:creator>Célian Lesage</dc:creator>
  <cp:lastModifiedBy>Célian Lesage</cp:lastModifiedBy>
  <cp:revision>2</cp:revision>
  <dcterms:created xsi:type="dcterms:W3CDTF">2022-12-13T20:03:40Z</dcterms:created>
  <dcterms:modified xsi:type="dcterms:W3CDTF">2022-12-13T20:51:49Z</dcterms:modified>
</cp:coreProperties>
</file>