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29" r:id="rId4"/>
    <p:sldId id="330" r:id="rId5"/>
    <p:sldId id="328" r:id="rId6"/>
    <p:sldId id="331" r:id="rId7"/>
    <p:sldId id="332" r:id="rId8"/>
    <p:sldId id="333" r:id="rId9"/>
    <p:sldId id="334" r:id="rId10"/>
    <p:sldId id="335" r:id="rId11"/>
    <p:sldId id="33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80" d="100"/>
          <a:sy n="80" d="100"/>
        </p:scale>
        <p:origin x="8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GAN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 ქსელის სწავლება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0015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>
                <a:latin typeface="BPG Web 002" panose="020B0603030804020204" pitchFamily="34" charset="0"/>
                <a:cs typeface="BPG Web 002" panose="020B0603030804020204" pitchFamily="34" charset="0"/>
              </a:rPr>
              <a:t>აღსანიშნავია,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რომ, სწავლებისას, გენერატორის </a:t>
            </a:r>
            <a:r>
              <a:rPr lang="ka-GE" dirty="0">
                <a:latin typeface="BPG Web 002" panose="020B0603030804020204" pitchFamily="34" charset="0"/>
                <a:cs typeface="BPG Web 002" panose="020B0603030804020204" pitchFamily="34" charset="0"/>
              </a:rPr>
              <a:t>მიერ შედგენილი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მონაცემების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რეალისტურობა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მატულობს, რაც იწვევს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დისკრიმინატორის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გარჩევისუნარიანობის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შესუსტებას.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კარგად გაწვრთნილი გენერატორის შემთხვევაში,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დისკრიმინატორი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პრაქტიკულად ვერ უნდა ასხვავებდეს ყალბ მონაცემებს რეალურისგან.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დისკრიმინატორის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საიმედოობა 50%-ს უნდა უახლოვდებოდეს.</a:t>
            </a:r>
          </a:p>
        </p:txBody>
      </p:sp>
    </p:spTree>
    <p:extLst>
      <p:ext uri="{BB962C8B-B14F-4D97-AF65-F5344CB8AC3E}">
        <p14:creationId xmlns:p14="http://schemas.microsoft.com/office/powerpoint/2010/main" val="9227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სხვადასხვა ტიპის 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GAN 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ქსელები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276350"/>
            <a:ext cx="6781800" cy="3181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a-GE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Progressive</a:t>
            </a:r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a-G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მონახაზიდან სურათის </a:t>
            </a:r>
            <a:r>
              <a:rPr lang="ka-G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მიმღები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ციკლური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ტექსტიდან </a:t>
            </a:r>
            <a:r>
              <a:rPr lang="ka-G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სურათის მიმღები (და პირიქით)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სუპერ </a:t>
            </a:r>
            <a:r>
              <a:rPr lang="ka-G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გარჩევადობის ქსელები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გამოსახულების </a:t>
            </a:r>
            <a:r>
              <a:rPr lang="ka-G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აღმდგენი ქსელები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a-G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ტექსტის </a:t>
            </a:r>
            <a:r>
              <a:rPr lang="ka-G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მეტყველებაში გადამყვანი (და პირიქით)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72" y="285750"/>
            <a:ext cx="7406640" cy="685800"/>
          </a:xfrm>
        </p:spPr>
        <p:txBody>
          <a:bodyPr>
            <a:normAutofit fontScale="90000"/>
          </a:bodyPr>
          <a:lstStyle/>
          <a:p>
            <a:r>
              <a:rPr lang="ka-GE" sz="48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ნეირონული ქსელები</a:t>
            </a:r>
            <a:endParaRPr lang="en-US" sz="48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952750"/>
            <a:ext cx="7406640" cy="555552"/>
          </a:xfrm>
        </p:spPr>
        <p:txBody>
          <a:bodyPr>
            <a:normAutofit/>
          </a:bodyPr>
          <a:lstStyle/>
          <a:p>
            <a:r>
              <a:rPr lang="ka-GE" sz="3000" dirty="0" smtClean="0">
                <a:latin typeface="BPG WEB 001 Caps" panose="020B0603030804020204" pitchFamily="34" charset="0"/>
              </a:rPr>
              <a:t>პაატა გოგიშვილი</a:t>
            </a:r>
            <a:endParaRPr lang="en-US" sz="3000" dirty="0">
              <a:latin typeface="BPG WEB 001 Caps" panose="020B0603030804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502098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ინფორმატიკის დოქტორი</a:t>
            </a:r>
            <a:endParaRPr lang="en-US" sz="1800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ასოცირებული პროფესორი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547" y="2077301"/>
            <a:ext cx="1521653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კვირა </a:t>
            </a:r>
            <a:r>
              <a:rPr lang="en-US" sz="22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10</a:t>
            </a:r>
            <a:endParaRPr lang="en-US" sz="22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20</a:t>
            </a:r>
            <a:r>
              <a:rPr lang="en-US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2</a:t>
            </a:r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2 წლის </a:t>
            </a:r>
            <a:r>
              <a:rPr lang="ka-GE" sz="1400" smtClean="0">
                <a:latin typeface="BPG Web 002" panose="020B0603030804020204" pitchFamily="34" charset="0"/>
                <a:cs typeface="BPG Web 002" panose="020B0603030804020204" pitchFamily="34" charset="0"/>
              </a:rPr>
              <a:t>5 ნოემბერი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68500" y="970866"/>
            <a:ext cx="7424184" cy="80432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500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GAN </a:t>
            </a:r>
            <a:r>
              <a:rPr lang="ka-GE" sz="2500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ქსელები</a:t>
            </a:r>
          </a:p>
          <a:p>
            <a:r>
              <a:rPr lang="en-US" sz="2500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GANs</a:t>
            </a:r>
            <a:endParaRPr lang="en-US" sz="2500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6"/>
            <a:ext cx="7406640" cy="1014063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ეს პიროვნება არ არსებობს</a:t>
            </a:r>
            <a:b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</a:br>
            <a:r>
              <a:rPr lang="en-US" sz="2500" b="1" dirty="0">
                <a:latin typeface="BPG WEB 001 Caps" panose="020B0603030804020204" pitchFamily="34" charset="0"/>
                <a:cs typeface="BPG Web 002" panose="020B0603030804020204" pitchFamily="34" charset="0"/>
              </a:rPr>
              <a:t>https://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thispersondoesnotexist.com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33" y="1276350"/>
            <a:ext cx="36385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1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Generative Adversarial Network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0150"/>
            <a:ext cx="7215859" cy="36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Generative Adversarial Network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0015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GAN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არის ნეირონული ქსელი, რომელიც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მონაცემების შექმნისთვის (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გენერაციისთვის)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გამოიყენება და აქვს სპეციფიკური შიდა სისტემა, რომელიც მისი ორი შემადგენელი ნაწილის კონკურენციაზე</a:t>
            </a:r>
            <a:r>
              <a:rPr lang="en-US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(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შეჯიბრზე</a:t>
            </a:r>
            <a:r>
              <a:rPr lang="en-US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)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არის დაფუძნებული.</a:t>
            </a:r>
            <a:endParaRPr lang="en-US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ერთი ნაწილია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შემქმნელი (გენერატორი),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ხოლო მეორე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განმასხვავებელი (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დისკრიმინატორი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).</a:t>
            </a:r>
          </a:p>
          <a:p>
            <a:pPr algn="just"/>
            <a:endParaRPr lang="ka-GE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en-US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GAN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ქსელები 2014 </a:t>
            </a:r>
            <a:r>
              <a:rPr lang="ka-GE" smtClean="0">
                <a:latin typeface="BPG Web 002" panose="020B0603030804020204" pitchFamily="34" charset="0"/>
                <a:cs typeface="BPG Web 002" panose="020B0603030804020204" pitchFamily="34" charset="0"/>
              </a:rPr>
              <a:t>წელს შეიქმნა: </a:t>
            </a:r>
            <a:r>
              <a:rPr lang="en-US" smtClean="0">
                <a:latin typeface="BPG Web 002" panose="020B0603030804020204" pitchFamily="34" charset="0"/>
                <a:cs typeface="BPG Web 002" panose="020B0603030804020204" pitchFamily="34" charset="0"/>
              </a:rPr>
              <a:t>https</a:t>
            </a:r>
            <a:r>
              <a:rPr lang="en-US" dirty="0">
                <a:latin typeface="BPG Web 002" panose="020B0603030804020204" pitchFamily="34" charset="0"/>
                <a:cs typeface="BPG Web 002" panose="020B0603030804020204" pitchFamily="34" charset="0"/>
              </a:rPr>
              <a:t>://</a:t>
            </a:r>
            <a:r>
              <a:rPr lang="en-US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arxiv.org/abs/1406.2661</a:t>
            </a:r>
            <a:endParaRPr lang="ka-GE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endParaRPr lang="en-US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განმასხვავებელი (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Discriminator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)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0015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განმასხვავებელი არის ნეირონული ქსელი, რომლის მიზანია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მის შემოსასვლელზე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არსებული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მონაცემების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კლასიფიკაცია რეალურ და ყალბ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მონაცემებად.</a:t>
            </a:r>
            <a:endParaRPr lang="ka-GE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შესასვლელზე მას ხან რეალური, ხან კი ყალბი სურათი მიეწოდება და ასეთნაირად ხდება მისი სწავლება.</a:t>
            </a:r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გენერატორი (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Generator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)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0015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გენერატორი არის ნეირონული ქსელი, რომლის მიზანსაც წარმოადგენს შესასვლელზე არსებული შემთხვევითი მონაცემების საფუძველზე რეალურთან მიახლოებული სურათების გენერაცია.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გენერატორის მიზანია, იმდენად რეალისტური სურათების შექმნა, რომ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დისკრიმინატორმა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ვერ შეძლოს მათი სიყალბის დადგენა.</a:t>
            </a:r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0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გენერატორის სწავლება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0015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გენერატორის სწავლება შემდეგ ეტაპებს მოიცავს: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შემთხვევითი მონაცემების გენერაცია და მიწოდება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გენერატორისთვის</a:t>
            </a:r>
            <a:endParaRPr lang="ka-GE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გენერატორის მიერ მონაცემთა გენერაცია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დისკრიმინატორისთვის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გენერირებული მონაცემების მიწოდება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err="1">
                <a:latin typeface="BPG Web 002" panose="020B0603030804020204" pitchFamily="34" charset="0"/>
                <a:cs typeface="BPG Web 002" panose="020B0603030804020204" pitchFamily="34" charset="0"/>
              </a:rPr>
              <a:t>დისკრიმინატორის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მიერ გადაწყვეტილების მიღება მონაცემთა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რეალისტურობის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შესახებ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დისკრიმინატორის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პასუხის მიხედვით, შეცდომის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უკუგავრცელების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პრინციპით გენერატორის წონების კორექცია. ამ ეტაპზე,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დისკრიმინატორის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სწავლება არ ხდება.</a:t>
            </a:r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მთელი ქსელის სწავლება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0015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გენერატორის სწავლების დროს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დისკრიმინატორი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არ უნდა შევცვალოთ.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დისკრიმინატორის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სწავლებისას გენერატორი უნდა დავტოვოთ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უცვლილი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. 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ამიტომ, რამდენიმე ეპოქის განმავლობაში ასწავლიან მხოლოდ გენერატორს, შედმეგ, გენერატორს აღარ ცვლიან და ასწავლიან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დისკრიმინატორს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.  ქსელის სწავლება ასეთი მონაცვლეობითი სწავლების შედეგად ხდება.</a:t>
            </a:r>
          </a:p>
        </p:txBody>
      </p:sp>
    </p:spTree>
    <p:extLst>
      <p:ext uri="{BB962C8B-B14F-4D97-AF65-F5344CB8AC3E}">
        <p14:creationId xmlns:p14="http://schemas.microsoft.com/office/powerpoint/2010/main" val="2883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4780</TotalTime>
  <Words>332</Words>
  <Application>Microsoft Office PowerPoint</Application>
  <PresentationFormat>On-screen Show (16:9)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BPG WEB 001 Caps</vt:lpstr>
      <vt:lpstr>BPG Web 002</vt:lpstr>
      <vt:lpstr>BPG Web 002 Caps</vt:lpstr>
      <vt:lpstr>Calibri</vt:lpstr>
      <vt:lpstr>Gill Sans MT</vt:lpstr>
      <vt:lpstr>Times New Roman</vt:lpstr>
      <vt:lpstr>Verdana</vt:lpstr>
      <vt:lpstr>Wingdings 2</vt:lpstr>
      <vt:lpstr>Solstice</vt:lpstr>
      <vt:lpstr>PowerPoint Presentation</vt:lpstr>
      <vt:lpstr>ნეირონული ქსელები</vt:lpstr>
      <vt:lpstr>ეს პიროვნება არ არსებობს https://thispersondoesnotexist.com</vt:lpstr>
      <vt:lpstr>Generative Adversarial Network</vt:lpstr>
      <vt:lpstr>Generative Adversarial Network</vt:lpstr>
      <vt:lpstr>განმასხვავებელი (Discriminator)</vt:lpstr>
      <vt:lpstr>გენერატორი (Generator)</vt:lpstr>
      <vt:lpstr>გენერატორის სწავლება</vt:lpstr>
      <vt:lpstr>მთელი ქსელის სწავლება</vt:lpstr>
      <vt:lpstr>GAN ქსელის სწავლება</vt:lpstr>
      <vt:lpstr>სხვადასხვა ტიპის GAN ქსელები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350</cp:revision>
  <dcterms:created xsi:type="dcterms:W3CDTF">2016-09-13T18:38:05Z</dcterms:created>
  <dcterms:modified xsi:type="dcterms:W3CDTF">2022-12-05T16:47:24Z</dcterms:modified>
</cp:coreProperties>
</file>