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2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9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9A79-799C-4E62-B666-E6B5272D7331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47A41-D554-41C5-8EDE-6A8C8EC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dirty="0" smtClean="0"/>
              <a:t>სამოქმედო გეგმა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a-GE" dirty="0" smtClean="0"/>
              <a:t>2021 - 2024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2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5657" y="1378651"/>
            <a:ext cx="1094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/>
            <a:r>
              <a:rPr lang="ka-GE" sz="3200" dirty="0" smtClean="0"/>
              <a:t>2. სტრატეგიული </a:t>
            </a:r>
            <a:r>
              <a:rPr lang="ka-GE" sz="3200" dirty="0" err="1" smtClean="0"/>
              <a:t>ქვემიზანი</a:t>
            </a:r>
            <a:r>
              <a:rPr lang="ka-GE" sz="3200" dirty="0" smtClean="0"/>
              <a:t>:</a:t>
            </a:r>
          </a:p>
          <a:p>
            <a:pPr marL="914400" indent="-514350">
              <a:buAutoNum type="arabicPeriod"/>
            </a:pPr>
            <a:endParaRPr lang="ka-GE" sz="3200" dirty="0"/>
          </a:p>
          <a:p>
            <a:pPr marL="400050"/>
            <a:r>
              <a:rPr lang="ka-GE" sz="3200" dirty="0" smtClean="0"/>
              <a:t>თუ აღსაწერ სამუშაოს სამოქმედო გეგმის მონახაზში </a:t>
            </a:r>
            <a:r>
              <a:rPr lang="ka-GE" sz="3200" dirty="0" smtClean="0"/>
              <a:t> სტრატეგიული </a:t>
            </a:r>
            <a:r>
              <a:rPr lang="ka-GE" sz="3200" dirty="0" err="1" smtClean="0"/>
              <a:t>ქვემიზანი</a:t>
            </a:r>
            <a:r>
              <a:rPr lang="ka-GE" sz="3200" dirty="0" smtClean="0"/>
              <a:t> </a:t>
            </a:r>
            <a:r>
              <a:rPr lang="ka-GE" sz="3200" dirty="0" smtClean="0"/>
              <a:t>შეესაბამება, </a:t>
            </a:r>
            <a:r>
              <a:rPr lang="ka-GE" sz="3200" dirty="0" smtClean="0"/>
              <a:t>სტრატეგიული </a:t>
            </a:r>
            <a:r>
              <a:rPr lang="ka-GE" sz="3200" dirty="0" err="1" smtClean="0"/>
              <a:t>ქვემიზნის</a:t>
            </a:r>
            <a:r>
              <a:rPr lang="ka-GE" sz="3200" dirty="0" smtClean="0"/>
              <a:t> ტექსტი </a:t>
            </a:r>
            <a:r>
              <a:rPr lang="ka-GE" sz="3200" dirty="0" smtClean="0"/>
              <a:t>უცვლელად გადმოვიტანოთ სამუშაოს აღწერილობაში.</a:t>
            </a:r>
          </a:p>
        </p:txBody>
      </p:sp>
    </p:spTree>
    <p:extLst>
      <p:ext uri="{BB962C8B-B14F-4D97-AF65-F5344CB8AC3E}">
        <p14:creationId xmlns:p14="http://schemas.microsoft.com/office/powerpoint/2010/main" val="14060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5657" y="1378651"/>
            <a:ext cx="1094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/>
            <a:r>
              <a:rPr lang="ka-GE" sz="3200" dirty="0" smtClean="0"/>
              <a:t>3. სტრატეგიული </a:t>
            </a:r>
            <a:r>
              <a:rPr lang="ka-GE" sz="3200" dirty="0" err="1" smtClean="0"/>
              <a:t>ქვემიზანი</a:t>
            </a:r>
            <a:r>
              <a:rPr lang="ka-GE" sz="3200" dirty="0" smtClean="0"/>
              <a:t>:</a:t>
            </a:r>
          </a:p>
          <a:p>
            <a:pPr marL="914400" indent="-514350">
              <a:buAutoNum type="arabicPeriod"/>
            </a:pPr>
            <a:endParaRPr lang="ka-GE" sz="3200" dirty="0"/>
          </a:p>
          <a:p>
            <a:pPr marL="400050"/>
            <a:r>
              <a:rPr lang="ka-GE" sz="3200" dirty="0" smtClean="0"/>
              <a:t>თუ აღსაწერ სამუშაოს სამოქმედო გეგმის მონახაზში </a:t>
            </a:r>
            <a:r>
              <a:rPr lang="ka-GE" sz="3200" dirty="0" smtClean="0"/>
              <a:t> სტრატეგიული </a:t>
            </a:r>
            <a:r>
              <a:rPr lang="ka-GE" sz="3200" dirty="0" err="1" smtClean="0"/>
              <a:t>ქვემიზანი</a:t>
            </a:r>
            <a:r>
              <a:rPr lang="ka-GE" sz="3200" dirty="0" smtClean="0"/>
              <a:t> </a:t>
            </a:r>
            <a:r>
              <a:rPr lang="ka-GE" sz="3200" dirty="0" smtClean="0"/>
              <a:t>შეესაბამება, </a:t>
            </a:r>
            <a:r>
              <a:rPr lang="ka-GE" sz="3200" dirty="0" smtClean="0"/>
              <a:t>სტრატეგიული </a:t>
            </a:r>
            <a:r>
              <a:rPr lang="ka-GE" sz="3200" dirty="0" err="1" smtClean="0"/>
              <a:t>ქვემიზნის</a:t>
            </a:r>
            <a:r>
              <a:rPr lang="ka-GE" sz="3200" dirty="0" smtClean="0"/>
              <a:t> ტექსტი </a:t>
            </a:r>
            <a:r>
              <a:rPr lang="ka-GE" sz="3200" dirty="0" smtClean="0"/>
              <a:t>უცვლელად გადმოვიტანოთ სამუშაოს აღწერილობაში.</a:t>
            </a:r>
          </a:p>
        </p:txBody>
      </p:sp>
    </p:spTree>
    <p:extLst>
      <p:ext uri="{BB962C8B-B14F-4D97-AF65-F5344CB8AC3E}">
        <p14:creationId xmlns:p14="http://schemas.microsoft.com/office/powerpoint/2010/main" val="299019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5657" y="1378651"/>
            <a:ext cx="1094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/>
            <a:r>
              <a:rPr lang="ka-GE" sz="3200" dirty="0" smtClean="0"/>
              <a:t>4. სტრატეგიული მიზანი:</a:t>
            </a:r>
          </a:p>
          <a:p>
            <a:pPr marL="914400" indent="-514350">
              <a:buAutoNum type="arabicPeriod"/>
            </a:pPr>
            <a:endParaRPr lang="ka-GE" sz="3200" dirty="0"/>
          </a:p>
          <a:p>
            <a:pPr marL="400050"/>
            <a:r>
              <a:rPr lang="ka-GE" sz="3200" dirty="0" smtClean="0"/>
              <a:t>ავიღოთ სამოქმედო გეგმის მონახაზი და მოვძებნოთ სტრატეგიული ამოცანა, რომელიც შეესაბამება ჩვენს სამუშაოს (შესრულებულს ან მომავალში შესასრულებელს).</a:t>
            </a:r>
          </a:p>
          <a:p>
            <a:pPr marL="400050"/>
            <a:endParaRPr lang="ka-GE" sz="3200" dirty="0"/>
          </a:p>
          <a:p>
            <a:pPr marL="400050"/>
            <a:r>
              <a:rPr lang="ka-GE" sz="3200" dirty="0" smtClean="0"/>
              <a:t>სტრატეგიული ამოცანის ტექსტი </a:t>
            </a:r>
            <a:r>
              <a:rPr lang="ka-GE" sz="3200" dirty="0" smtClean="0"/>
              <a:t>უცვლელად გადმოვიტანოთ სამუშაოს აღწერილობაში.</a:t>
            </a:r>
          </a:p>
        </p:txBody>
      </p:sp>
    </p:spTree>
    <p:extLst>
      <p:ext uri="{BB962C8B-B14F-4D97-AF65-F5344CB8AC3E}">
        <p14:creationId xmlns:p14="http://schemas.microsoft.com/office/powerpoint/2010/main" val="393031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5657" y="1378651"/>
            <a:ext cx="1094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/>
            <a:r>
              <a:rPr lang="ka-GE" sz="3200" dirty="0" smtClean="0"/>
              <a:t>5. აქტივობების სია:</a:t>
            </a:r>
          </a:p>
          <a:p>
            <a:pPr marL="914400" indent="-514350">
              <a:buAutoNum type="arabicPeriod"/>
            </a:pPr>
            <a:endParaRPr lang="ka-GE" sz="3200" dirty="0" smtClean="0"/>
          </a:p>
          <a:p>
            <a:pPr marL="400050"/>
            <a:r>
              <a:rPr lang="ka-GE" sz="3200" dirty="0" smtClean="0"/>
              <a:t>სამუშაოს შესრულება შეიძლება დავყოთ ერთ ან რამდენიმე აქტივობად.</a:t>
            </a:r>
          </a:p>
          <a:p>
            <a:pPr marL="400050"/>
            <a:endParaRPr lang="ka-GE" sz="3200" dirty="0" smtClean="0"/>
          </a:p>
          <a:p>
            <a:pPr marL="400050"/>
            <a:r>
              <a:rPr lang="ka-GE" sz="3200" dirty="0" smtClean="0"/>
              <a:t>სამუშაოს აღწერილობაში უნდა მოვიყვანოთ ყველა აქტივობის აღწერა.</a:t>
            </a:r>
            <a:endParaRPr lang="ka-GE" sz="3200" dirty="0"/>
          </a:p>
        </p:txBody>
      </p:sp>
    </p:spTree>
    <p:extLst>
      <p:ext uri="{BB962C8B-B14F-4D97-AF65-F5344CB8AC3E}">
        <p14:creationId xmlns:p14="http://schemas.microsoft.com/office/powerpoint/2010/main" val="265918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7015" y="210754"/>
            <a:ext cx="10946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/>
            <a:r>
              <a:rPr lang="ka-GE" sz="2000" dirty="0" smtClean="0"/>
              <a:t>თითოეული აქტივობა უნდა მოიცავდეს შემდეგ ველებს:</a:t>
            </a:r>
          </a:p>
          <a:p>
            <a:pPr marL="400050"/>
            <a:endParaRPr lang="ka-GE" sz="2000" dirty="0" smtClean="0"/>
          </a:p>
          <a:p>
            <a:pPr marL="400050"/>
            <a:r>
              <a:rPr lang="ka-GE" sz="2000" dirty="0" smtClean="0"/>
              <a:t>1. აქტივობის სახელი;</a:t>
            </a:r>
          </a:p>
          <a:p>
            <a:pPr marL="400050"/>
            <a:endParaRPr lang="ka-GE" sz="2000" dirty="0" smtClean="0"/>
          </a:p>
          <a:p>
            <a:pPr marL="400050"/>
            <a:r>
              <a:rPr lang="ka-GE" sz="2000" dirty="0" smtClean="0"/>
              <a:t>2. შესრულებაზე პასუხისმგებელი (პირი, ან სამსახური, ან რამდენიმე მათგანი);</a:t>
            </a:r>
          </a:p>
          <a:p>
            <a:pPr marL="400050"/>
            <a:endParaRPr lang="ka-GE" sz="2000" dirty="0" smtClean="0"/>
          </a:p>
          <a:p>
            <a:pPr marL="400050"/>
            <a:r>
              <a:rPr lang="ka-GE" sz="2000" dirty="0" smtClean="0"/>
              <a:t>3. უკვე შესრულებული სამუშაოსთვის მივუთითოთ პერიოდი, როცა სრულდებოდა ეს სამუშაო;</a:t>
            </a:r>
          </a:p>
          <a:p>
            <a:pPr marL="400050"/>
            <a:endParaRPr lang="ka-GE" sz="2000" dirty="0" smtClean="0"/>
          </a:p>
          <a:p>
            <a:pPr marL="400050"/>
            <a:r>
              <a:rPr lang="ka-GE" sz="2000" dirty="0" smtClean="0"/>
              <a:t>შესასრულებელი სამუშაოსთვის მივუთითოთ   პერიოდი, როცა ვფიქრობთ ამ სამუშაოს შესრულებას;</a:t>
            </a:r>
          </a:p>
          <a:p>
            <a:pPr marL="400050"/>
            <a:endParaRPr lang="ka-GE" sz="2000" dirty="0" smtClean="0"/>
          </a:p>
          <a:p>
            <a:pPr marL="400050"/>
            <a:r>
              <a:rPr lang="ka-GE" sz="2000" dirty="0" smtClean="0"/>
              <a:t>პერიოდის მითითება საკმარისია თვეების სიზუსტით.</a:t>
            </a:r>
          </a:p>
          <a:p>
            <a:pPr marL="400050"/>
            <a:endParaRPr lang="ka-GE" sz="2000" dirty="0"/>
          </a:p>
          <a:p>
            <a:pPr marL="400050"/>
            <a:r>
              <a:rPr lang="ka-GE" sz="2000" dirty="0" smtClean="0"/>
              <a:t>4. მივუთითოთ აქტივობისთვის საჭირო ფინანსური რესურსები.</a:t>
            </a:r>
          </a:p>
          <a:p>
            <a:pPr marL="400050"/>
            <a:endParaRPr lang="ka-GE" sz="2000" dirty="0"/>
          </a:p>
          <a:p>
            <a:pPr marL="400050"/>
            <a:r>
              <a:rPr lang="ka-GE" sz="2000" dirty="0" smtClean="0"/>
              <a:t>5. მივუთითოთ </a:t>
            </a:r>
            <a:r>
              <a:rPr lang="ka-GE" sz="2000" smtClean="0"/>
              <a:t>შესრულების ინდიკატორები.</a:t>
            </a:r>
            <a:endParaRPr lang="ka-GE" sz="2000" dirty="0" smtClean="0"/>
          </a:p>
          <a:p>
            <a:pPr marL="914400" indent="-514350">
              <a:buAutoNum type="arabicPeriod"/>
            </a:pPr>
            <a:endParaRPr lang="ka-GE" sz="2000" dirty="0" smtClean="0"/>
          </a:p>
        </p:txBody>
      </p:sp>
    </p:spTree>
    <p:extLst>
      <p:ext uri="{BB962C8B-B14F-4D97-AF65-F5344CB8AC3E}">
        <p14:creationId xmlns:p14="http://schemas.microsoft.com/office/powerpoint/2010/main" val="385388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1" y="1426721"/>
            <a:ext cx="8473675" cy="50507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00100" y="219808"/>
            <a:ext cx="10946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3200" dirty="0" smtClean="0"/>
              <a:t>მუშაობის შედეგად უნდა მივიღოთ დოკუმენტი, რომელიც დაახლოებით ასეთი შესახედაობის იქნება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04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1" y="1891975"/>
            <a:ext cx="8473675" cy="41202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00100" y="219808"/>
            <a:ext cx="10946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3200" dirty="0" smtClean="0"/>
              <a:t>მუშაობის შედეგად უნდა მივიღოთ დოკუმენტი, რომელიც დაახლოებით ასეთი შესახედაობის იქნება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675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2939" y="1523507"/>
            <a:ext cx="10946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 smtClean="0"/>
              <a:t>ვინაიდან გეგმა 2021 – 2024 წლებს მოიცავს, ზოგიერთი აქტივობა უკვე შესრულებული იქნება ამჟამად.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2938" y="3425575"/>
            <a:ext cx="10946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 smtClean="0"/>
              <a:t>გეგმაში გვექნება 2 ტიპის პუნქტები: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sz="3200" dirty="0" smtClean="0"/>
              <a:t>უკვე შესრულებული;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sz="3200" dirty="0" smtClean="0"/>
              <a:t>დაგეგმილი.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406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8619" y="2111982"/>
            <a:ext cx="10946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 smtClean="0"/>
              <a:t>თითოეულმა სამსახურმა უნდა შეადგინოს 2 ფაილი:</a:t>
            </a:r>
          </a:p>
          <a:p>
            <a:pPr marL="796925" indent="-285750">
              <a:buFont typeface="Arial" panose="020B0604020202020204" pitchFamily="34" charset="0"/>
              <a:buChar char="•"/>
            </a:pPr>
            <a:r>
              <a:rPr lang="ka-GE" sz="3200" dirty="0" smtClean="0"/>
              <a:t>უკვე შესრულებული სამუშაოები;</a:t>
            </a:r>
          </a:p>
          <a:p>
            <a:pPr marL="796925" indent="-285750">
              <a:buFont typeface="Arial" panose="020B0604020202020204" pitchFamily="34" charset="0"/>
              <a:buChar char="•"/>
            </a:pPr>
            <a:r>
              <a:rPr lang="ka-GE" sz="3200" dirty="0" smtClean="0"/>
              <a:t>დაგეგმილი სამუშაოები.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6758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8619" y="2111982"/>
            <a:ext cx="1094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 smtClean="0"/>
              <a:t>თითოეული სამუშაო (შესრულებულიც და დაგეგმილიც) უნდა იყოს აღწერილი ისე, რომ ძველი სამოქმედო გეგმის შედგენისას საჭირო ყველა ველს მოიცავდეს.</a:t>
            </a:r>
          </a:p>
          <a:p>
            <a:endParaRPr lang="ka-GE" sz="3200" dirty="0"/>
          </a:p>
          <a:p>
            <a:r>
              <a:rPr lang="ka-GE" sz="3200" dirty="0" smtClean="0"/>
              <a:t>მასალების შეგროვების ეტაპზე მონაცემების ცხრილებში ჩასმა და ფორმატირება არ არის აუცილებელი.</a:t>
            </a:r>
          </a:p>
        </p:txBody>
      </p:sp>
    </p:spTree>
    <p:extLst>
      <p:ext uri="{BB962C8B-B14F-4D97-AF65-F5344CB8AC3E}">
        <p14:creationId xmlns:p14="http://schemas.microsoft.com/office/powerpoint/2010/main" val="377558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8619" y="2111982"/>
            <a:ext cx="1094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 smtClean="0"/>
              <a:t>თითოეული სამუშაო (შესრულებულიც და დაგეგმილიც) უნდა მოიცავდეს შემდეგ ინფორმაციას:</a:t>
            </a:r>
          </a:p>
          <a:p>
            <a:pPr marL="914400" indent="-514350">
              <a:buAutoNum type="arabicPeriod"/>
            </a:pPr>
            <a:r>
              <a:rPr lang="ka-GE" sz="3200" dirty="0" smtClean="0"/>
              <a:t>სტრატეგიული მიზანი;</a:t>
            </a:r>
          </a:p>
          <a:p>
            <a:pPr marL="914400" indent="-514350">
              <a:buAutoNum type="arabicPeriod"/>
            </a:pPr>
            <a:r>
              <a:rPr lang="ka-GE" sz="3200" dirty="0" smtClean="0"/>
              <a:t>სტრატეგიული </a:t>
            </a:r>
            <a:r>
              <a:rPr lang="ka-GE" sz="3200" dirty="0" err="1" smtClean="0"/>
              <a:t>ქვემიზანი</a:t>
            </a:r>
            <a:r>
              <a:rPr lang="ka-GE" sz="3200" dirty="0" smtClean="0"/>
              <a:t> (საჭიროების შემთხვევაში);</a:t>
            </a:r>
          </a:p>
          <a:p>
            <a:pPr marL="914400" indent="-514350">
              <a:buAutoNum type="arabicPeriod"/>
            </a:pPr>
            <a:r>
              <a:rPr lang="ka-GE" sz="3200" dirty="0" smtClean="0"/>
              <a:t>ამოცანა;</a:t>
            </a:r>
          </a:p>
          <a:p>
            <a:pPr marL="914400" indent="-514350">
              <a:buAutoNum type="arabicPeriod"/>
            </a:pPr>
            <a:r>
              <a:rPr lang="ka-GE" sz="3200" dirty="0" smtClean="0"/>
              <a:t>აქტივობების სია.</a:t>
            </a:r>
          </a:p>
        </p:txBody>
      </p:sp>
    </p:spTree>
    <p:extLst>
      <p:ext uri="{BB962C8B-B14F-4D97-AF65-F5344CB8AC3E}">
        <p14:creationId xmlns:p14="http://schemas.microsoft.com/office/powerpoint/2010/main" val="257986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8619" y="2111982"/>
            <a:ext cx="1094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3200" dirty="0" smtClean="0"/>
              <a:t>თითოეული სამუშაო (შესრულებულიც და დაგეგმილიც) უნდა მოიცავდეს შემდეგ ინფორმაციას:</a:t>
            </a:r>
          </a:p>
          <a:p>
            <a:pPr marL="914400" indent="-514350">
              <a:buAutoNum type="arabicPeriod"/>
            </a:pPr>
            <a:r>
              <a:rPr lang="ka-GE" sz="3200" dirty="0" smtClean="0"/>
              <a:t>სტრატეგიული მიზანი;</a:t>
            </a:r>
          </a:p>
          <a:p>
            <a:pPr marL="914400" indent="-514350">
              <a:buAutoNum type="arabicPeriod"/>
            </a:pPr>
            <a:r>
              <a:rPr lang="ka-GE" sz="3200" dirty="0" smtClean="0"/>
              <a:t>სტრატეგიული </a:t>
            </a:r>
            <a:r>
              <a:rPr lang="ka-GE" sz="3200" dirty="0" err="1" smtClean="0"/>
              <a:t>ქვემიზანი</a:t>
            </a:r>
            <a:r>
              <a:rPr lang="ka-GE" sz="3200" dirty="0" smtClean="0"/>
              <a:t> (საჭიროების შემთხვევაში);</a:t>
            </a:r>
          </a:p>
          <a:p>
            <a:pPr marL="914400" indent="-514350">
              <a:buAutoNum type="arabicPeriod"/>
            </a:pPr>
            <a:r>
              <a:rPr lang="ka-GE" sz="3200" dirty="0" smtClean="0"/>
              <a:t>ამოცანა;</a:t>
            </a:r>
          </a:p>
          <a:p>
            <a:pPr marL="914400" indent="-514350">
              <a:buAutoNum type="arabicPeriod"/>
            </a:pPr>
            <a:r>
              <a:rPr lang="ka-GE" sz="3200" dirty="0" smtClean="0"/>
              <a:t>აქტივობების სია.</a:t>
            </a:r>
          </a:p>
        </p:txBody>
      </p:sp>
    </p:spTree>
    <p:extLst>
      <p:ext uri="{BB962C8B-B14F-4D97-AF65-F5344CB8AC3E}">
        <p14:creationId xmlns:p14="http://schemas.microsoft.com/office/powerpoint/2010/main" val="134893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5657" y="1378651"/>
            <a:ext cx="1094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/>
            <a:r>
              <a:rPr lang="ka-GE" sz="3200" dirty="0" smtClean="0"/>
              <a:t>1. სტრატეგიული მიზანი:</a:t>
            </a:r>
          </a:p>
          <a:p>
            <a:pPr marL="914400" indent="-514350">
              <a:buAutoNum type="arabicPeriod"/>
            </a:pPr>
            <a:endParaRPr lang="ka-GE" sz="3200" dirty="0"/>
          </a:p>
          <a:p>
            <a:pPr marL="400050"/>
            <a:r>
              <a:rPr lang="ka-GE" sz="3200" dirty="0" smtClean="0"/>
              <a:t>ავიღოთ სამოქმედო გეგმის მონახაზი და მოვძებნოთ სტრატეგიული მიზანი, რომელიც შეესაბამება ჩვენს სამუშაოს (შესრულებულს ან მომავალში შესასრულებელს).</a:t>
            </a:r>
          </a:p>
          <a:p>
            <a:pPr marL="400050"/>
            <a:endParaRPr lang="ka-GE" sz="3200" dirty="0"/>
          </a:p>
          <a:p>
            <a:pPr marL="400050"/>
            <a:r>
              <a:rPr lang="ka-GE" sz="3200" dirty="0" smtClean="0"/>
              <a:t>სტრატეგიული მიზნის ტექსტი </a:t>
            </a:r>
            <a:r>
              <a:rPr lang="ka-GE" sz="3200" dirty="0" smtClean="0"/>
              <a:t>უცვლელად გადმოვიტანოთ სამუშაოს აღწერილობაში.</a:t>
            </a:r>
          </a:p>
        </p:txBody>
      </p:sp>
    </p:spTree>
    <p:extLst>
      <p:ext uri="{BB962C8B-B14F-4D97-AF65-F5344CB8AC3E}">
        <p14:creationId xmlns:p14="http://schemas.microsoft.com/office/powerpoint/2010/main" val="111903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Sylfaen</vt:lpstr>
      <vt:lpstr>Office Theme</vt:lpstr>
      <vt:lpstr>სამოქმედო გეგმა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სამოქმედო გეგმა</dc:title>
  <dc:creator>პაატა გოგიშვილი</dc:creator>
  <cp:lastModifiedBy>პაატა გოგიშვილი</cp:lastModifiedBy>
  <cp:revision>11</cp:revision>
  <dcterms:created xsi:type="dcterms:W3CDTF">2022-09-29T06:54:42Z</dcterms:created>
  <dcterms:modified xsi:type="dcterms:W3CDTF">2022-09-29T07:33:23Z</dcterms:modified>
</cp:coreProperties>
</file>