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24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4" r:id="rId14"/>
    <p:sldId id="355" r:id="rId15"/>
    <p:sldId id="350" r:id="rId16"/>
    <p:sldId id="353" r:id="rId17"/>
    <p:sldId id="35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კავშირები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819150"/>
            <a:ext cx="5563376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0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მაგალითი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0311"/>
            <a:ext cx="5410200" cy="348743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096072" y="819150"/>
            <a:ext cx="7437120" cy="685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სტუდენტების გამოკითხვის პროგრამა</a:t>
            </a:r>
            <a:endParaRPr lang="ka-GE" sz="3000" dirty="0"/>
          </a:p>
        </p:txBody>
      </p:sp>
    </p:spTree>
    <p:extLst>
      <p:ext uri="{BB962C8B-B14F-4D97-AF65-F5344CB8AC3E}">
        <p14:creationId xmlns:p14="http://schemas.microsoft.com/office/powerpoint/2010/main" val="16407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კომპონენტების და კავშირების </a:t>
            </a:r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ხედის ძირითადი სტილები</a:t>
            </a:r>
            <a:endParaRPr lang="ka-GE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657350"/>
            <a:ext cx="7437120" cy="2590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არხი და ფილტრი (</a:t>
            </a:r>
            <a:r>
              <a:rPr lang="en-US" sz="3000" dirty="0" smtClean="0"/>
              <a:t>Pipe and Filter</a:t>
            </a:r>
            <a:r>
              <a:rPr lang="ka-GE" sz="3000" dirty="0" smtClean="0"/>
              <a:t>)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ზიარი მონაცემები (</a:t>
            </a:r>
            <a:r>
              <a:rPr lang="en-US" sz="3000" dirty="0" smtClean="0"/>
              <a:t>Shared Data</a:t>
            </a:r>
            <a:r>
              <a:rPr lang="ka-GE" sz="3000" dirty="0" smtClean="0"/>
              <a:t>)</a:t>
            </a:r>
            <a:endParaRPr lang="en-US" sz="3000" dirty="0" smtClean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კლიენტი და სერვერი (</a:t>
            </a:r>
            <a:r>
              <a:rPr lang="en-US" sz="3000" dirty="0" smtClean="0"/>
              <a:t>Client and Server)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სხვა სტილები (</a:t>
            </a:r>
            <a:r>
              <a:rPr lang="en-US" sz="3000" dirty="0" smtClean="0"/>
              <a:t>Publish-Subscribe, OOP, …</a:t>
            </a:r>
            <a:r>
              <a:rPr lang="ka-GE" sz="3000" dirty="0" smtClean="0"/>
              <a:t>)</a:t>
            </a:r>
            <a:endParaRPr lang="en-US" sz="3000" dirty="0" smtClean="0"/>
          </a:p>
          <a:p>
            <a:pPr marL="344488" indent="-344488">
              <a:buFont typeface="Arial" panose="020B0604020202020204" pitchFamily="34" charset="0"/>
              <a:buChar char="•"/>
            </a:pPr>
            <a:endParaRPr lang="ka-GE" sz="3000" dirty="0"/>
          </a:p>
        </p:txBody>
      </p:sp>
    </p:spTree>
    <p:extLst>
      <p:ext uri="{BB962C8B-B14F-4D97-AF65-F5344CB8AC3E}">
        <p14:creationId xmlns:p14="http://schemas.microsoft.com/office/powerpoint/2010/main" val="40691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არხი და ფილტრი</a:t>
            </a:r>
          </a:p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Pipe and Filter</a:t>
            </a:r>
            <a:endParaRPr lang="ka-GE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114550"/>
            <a:ext cx="7011378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7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ზიარი მონაცემები</a:t>
            </a:r>
          </a:p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Shared Data</a:t>
            </a:r>
            <a:endParaRPr lang="ka-GE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76350"/>
            <a:ext cx="6006252" cy="365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არქიტექტურის დოკუმენტირება</a:t>
            </a:r>
            <a:endParaRPr lang="ka-GE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657350"/>
            <a:ext cx="7437120" cy="2590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სისტემის და არქიტექტურის კონტექსტი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ხედების დოკუმენტაცია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ხედებს შორის კავშირის აღწერა</a:t>
            </a:r>
            <a:endParaRPr lang="en-US" sz="3000" dirty="0" smtClean="0"/>
          </a:p>
          <a:p>
            <a:pPr marL="344488" indent="-344488">
              <a:buFont typeface="Arial" panose="020B0604020202020204" pitchFamily="34" charset="0"/>
              <a:buChar char="•"/>
            </a:pPr>
            <a:endParaRPr lang="ka-GE" sz="3000" dirty="0"/>
          </a:p>
        </p:txBody>
      </p:sp>
    </p:spTree>
    <p:extLst>
      <p:ext uri="{BB962C8B-B14F-4D97-AF65-F5344CB8AC3E}">
        <p14:creationId xmlns:p14="http://schemas.microsoft.com/office/powerpoint/2010/main" val="19204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არქიტექტურის დოკუმენტირება</a:t>
            </a:r>
            <a:endParaRPr lang="ka-GE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657350"/>
            <a:ext cx="7437120" cy="2590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sz="3000" dirty="0" smtClean="0"/>
              <a:t>UML </a:t>
            </a:r>
            <a:r>
              <a:rPr lang="ka-GE" sz="3000" dirty="0" smtClean="0"/>
              <a:t>არის ყველაზე ხშირად გამოყენებადი საშუალება დიაგრამების ასაგებად.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endParaRPr lang="ka-GE" sz="30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en-US" sz="3000" dirty="0"/>
              <a:t>diagrameditor.com, </a:t>
            </a:r>
            <a:r>
              <a:rPr lang="en-US" sz="3000" dirty="0" smtClean="0"/>
              <a:t>app.creately.com,…</a:t>
            </a:r>
            <a:endParaRPr lang="ka-GE" sz="3000" dirty="0"/>
          </a:p>
        </p:txBody>
      </p:sp>
    </p:spTree>
    <p:extLst>
      <p:ext uri="{BB962C8B-B14F-4D97-AF65-F5344CB8AC3E}">
        <p14:creationId xmlns:p14="http://schemas.microsoft.com/office/powerpoint/2010/main" val="374374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არქიტექტურის შეფასება</a:t>
            </a:r>
            <a:endParaRPr lang="ka-GE" sz="3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66800" y="1657350"/>
            <a:ext cx="7437120" cy="2590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წარმადობა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საიმედოობა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err="1" smtClean="0"/>
              <a:t>პორტაბელურობა</a:t>
            </a:r>
            <a:endParaRPr lang="en-US" sz="3000" dirty="0" smtClean="0"/>
          </a:p>
          <a:p>
            <a:pPr marL="344488" indent="-344488">
              <a:buFont typeface="Arial" panose="020B0604020202020204" pitchFamily="34" charset="0"/>
              <a:buChar char="•"/>
            </a:pPr>
            <a:endParaRPr lang="ka-GE" sz="3000" dirty="0"/>
          </a:p>
        </p:txBody>
      </p:sp>
    </p:spTree>
    <p:extLst>
      <p:ext uri="{BB962C8B-B14F-4D97-AF65-F5344CB8AC3E}">
        <p14:creationId xmlns:p14="http://schemas.microsoft.com/office/powerpoint/2010/main" val="387413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6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1400" smtClean="0"/>
              <a:t>2022</a:t>
            </a:r>
            <a:r>
              <a:rPr lang="ka-GE" sz="1400" dirty="0" smtClean="0"/>
              <a:t> </a:t>
            </a:r>
            <a:r>
              <a:rPr lang="ka-GE" sz="1400" dirty="0" smtClean="0"/>
              <a:t>წლის </a:t>
            </a:r>
            <a:r>
              <a:rPr lang="en-US" sz="1400" dirty="0" smtClean="0"/>
              <a:t>26</a:t>
            </a:r>
            <a:r>
              <a:rPr lang="ka-GE" sz="1400" dirty="0" smtClean="0"/>
              <a:t> </a:t>
            </a:r>
            <a:r>
              <a:rPr lang="ka-GE" sz="1400" dirty="0" smtClean="0"/>
              <a:t>ოქტომბერი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962150"/>
            <a:ext cx="7887183" cy="1295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არქიტექტურა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არქიტექტურა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16516" y="1657350"/>
            <a:ext cx="7505235" cy="2057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2500" dirty="0" smtClean="0"/>
              <a:t>გულისხმობს </a:t>
            </a:r>
            <a:r>
              <a:rPr lang="ka-GE" sz="2500" dirty="0"/>
              <a:t>პროგრამული უზრუნველყოფის </a:t>
            </a:r>
            <a:r>
              <a:rPr lang="ka-GE" sz="2500" dirty="0" smtClean="0"/>
              <a:t>დაყოფას შემადგენელ კომპონენტებად, ამ კომპონენტების ურთიერთმიმართების </a:t>
            </a:r>
            <a:r>
              <a:rPr lang="ka-GE" sz="2500" dirty="0"/>
              <a:t>და კავშირის ტიპის აღწერას.</a:t>
            </a:r>
          </a:p>
        </p:txBody>
      </p:sp>
    </p:spTree>
    <p:extLst>
      <p:ext uri="{BB962C8B-B14F-4D97-AF65-F5344CB8AC3E}">
        <p14:creationId xmlns:p14="http://schemas.microsoft.com/office/powerpoint/2010/main" val="359690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არქიტექტურის აღწერის მიზანია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504950"/>
            <a:ext cx="7437120" cy="2590800"/>
          </a:xfrm>
          <a:prstGeom prst="rect">
            <a:avLst/>
          </a:prstGeom>
        </p:spPr>
        <p:txBody>
          <a:bodyPr tIns="0">
            <a:normAutofit fontScale="850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endParaRPr lang="ka-GE" sz="2500" dirty="0" smtClean="0"/>
          </a:p>
          <a:p>
            <a:endParaRPr lang="ka-GE" sz="2500" dirty="0" smtClean="0"/>
          </a:p>
          <a:p>
            <a:pPr marL="514350" indent="-514350">
              <a:buFont typeface="Wingdings 2"/>
              <a:buAutoNum type="arabicPeriod"/>
            </a:pPr>
            <a:r>
              <a:rPr lang="ka-GE" sz="2500" dirty="0" smtClean="0"/>
              <a:t>პროდუქტის სწორი გააზრება და სტრუქტურის გაზიარება</a:t>
            </a:r>
          </a:p>
          <a:p>
            <a:pPr marL="514350" indent="-514350">
              <a:buFont typeface="Wingdings 2"/>
              <a:buAutoNum type="arabicPeriod"/>
            </a:pPr>
            <a:r>
              <a:rPr lang="ka-GE" sz="2500" dirty="0" smtClean="0"/>
              <a:t>კლასიკური მიდგომების გამოყენება (მზა კომპონენტების გამეორება)</a:t>
            </a:r>
          </a:p>
          <a:p>
            <a:pPr marL="514350" indent="-514350">
              <a:buFont typeface="Wingdings 2"/>
              <a:buAutoNum type="arabicPeriod"/>
            </a:pPr>
            <a:r>
              <a:rPr lang="ka-GE" sz="2500" dirty="0" smtClean="0"/>
              <a:t>შემუშავების და განვითარების პერსპექტივა</a:t>
            </a:r>
          </a:p>
          <a:p>
            <a:pPr marL="514350" indent="-514350">
              <a:buFont typeface="Wingdings 2"/>
              <a:buAutoNum type="arabicPeriod"/>
            </a:pPr>
            <a:r>
              <a:rPr lang="ka-GE" sz="2500" dirty="0" smtClean="0"/>
              <a:t>სისტემის ანალიზი და წინასწარი გათვლები</a:t>
            </a:r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375670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არქიტექტურის ხედები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504950"/>
            <a:ext cx="7437120" cy="2590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2500" dirty="0" smtClean="0"/>
              <a:t>სხვადასხვა თვალსაზრისით, პროგრამული </a:t>
            </a:r>
            <a:r>
              <a:rPr lang="ka-GE" sz="2500" dirty="0"/>
              <a:t>უზრუნველყოფის სხვადასხვა მხარე შეიძლება იყოს მნიშვნელოვანი. აქედან გამომდინარე, ადგენენ არქიტექტურის სხვადასხვა </a:t>
            </a:r>
            <a:r>
              <a:rPr lang="ka-GE" sz="2500" b="1" dirty="0"/>
              <a:t>ხედს</a:t>
            </a:r>
            <a:r>
              <a:rPr lang="ka-GE" sz="2500" dirty="0"/>
              <a:t>.</a:t>
            </a:r>
          </a:p>
          <a:p>
            <a:endParaRPr lang="ka-GE" sz="2500" dirty="0" smtClean="0"/>
          </a:p>
        </p:txBody>
      </p:sp>
    </p:spTree>
    <p:extLst>
      <p:ext uri="{BB962C8B-B14F-4D97-AF65-F5344CB8AC3E}">
        <p14:creationId xmlns:p14="http://schemas.microsoft.com/office/powerpoint/2010/main" val="25123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არქიტექტურის ხედების გავრცელებული ტიპებია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504950"/>
            <a:ext cx="7437120" cy="2590800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/>
              <a:t>მოდულური ხედი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/>
              <a:t>კომპონენტების და კავშირების </a:t>
            </a:r>
            <a:r>
              <a:rPr lang="ka-GE" sz="3000" dirty="0" smtClean="0"/>
              <a:t>ხედი</a:t>
            </a:r>
            <a:r>
              <a:rPr lang="en-US" sz="3000" dirty="0" smtClean="0"/>
              <a:t> </a:t>
            </a:r>
            <a:r>
              <a:rPr lang="ka-GE" sz="3000" dirty="0"/>
              <a:t>(</a:t>
            </a:r>
            <a:r>
              <a:rPr lang="en-US" sz="3000" dirty="0" smtClean="0"/>
              <a:t>C&amp;C view</a:t>
            </a:r>
            <a:r>
              <a:rPr lang="ka-GE" sz="3000" dirty="0" smtClean="0"/>
              <a:t>)</a:t>
            </a:r>
            <a:endParaRPr lang="ka-GE" sz="30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/>
              <a:t>განლაგების ხედი</a:t>
            </a:r>
          </a:p>
        </p:txBody>
      </p:sp>
    </p:spTree>
    <p:extLst>
      <p:ext uri="{BB962C8B-B14F-4D97-AF65-F5344CB8AC3E}">
        <p14:creationId xmlns:p14="http://schemas.microsoft.com/office/powerpoint/2010/main" val="74669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კომპონენტების და კავშირების ხედი</a:t>
            </a:r>
          </a:p>
          <a:p>
            <a:pPr algn="ctr"/>
            <a:r>
              <a:rPr lang="en-US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C&amp;C view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1504950"/>
            <a:ext cx="7437120" cy="2590800"/>
          </a:xfrm>
          <a:prstGeom prst="rect">
            <a:avLst/>
          </a:prstGeom>
        </p:spPr>
        <p:txBody>
          <a:bodyPr tIns="0">
            <a:normAutofit fontScale="92500" lnSpcReduction="20000"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dirty="0" smtClean="0"/>
              <a:t>არის არქიტექტურის ხედი, სადაც პროგრამის მუშაობის დროს (</a:t>
            </a:r>
            <a:r>
              <a:rPr lang="en-US" sz="3000" dirty="0" smtClean="0"/>
              <a:t>runtime</a:t>
            </a:r>
            <a:r>
              <a:rPr lang="ka-GE" sz="3000" dirty="0" smtClean="0"/>
              <a:t>) არსებული კომპონენტები და მათი კავშირებია გამოსახული.</a:t>
            </a:r>
          </a:p>
          <a:p>
            <a:pPr marL="344488" indent="-344488">
              <a:buFont typeface="Arial" panose="020B0604020202020204" pitchFamily="34" charset="0"/>
              <a:buChar char="•"/>
            </a:pPr>
            <a:endParaRPr lang="ka-GE" sz="3000" dirty="0"/>
          </a:p>
          <a:p>
            <a:pPr marL="344488" indent="-344488">
              <a:buFont typeface="Arial" panose="020B0604020202020204" pitchFamily="34" charset="0"/>
              <a:buChar char="•"/>
            </a:pPr>
            <a:r>
              <a:rPr lang="ka-GE" sz="3000" b="1" dirty="0" smtClean="0"/>
              <a:t>პროგრამის არქიტექტურა</a:t>
            </a:r>
            <a:r>
              <a:rPr lang="ka-GE" sz="3000" dirty="0" smtClean="0"/>
              <a:t>, ზოგჯერ სწორედ ამ ხედთან არის გაიგივებული.</a:t>
            </a:r>
            <a:endParaRPr lang="ka-GE" sz="3000" dirty="0"/>
          </a:p>
        </p:txBody>
      </p:sp>
    </p:spTree>
    <p:extLst>
      <p:ext uri="{BB962C8B-B14F-4D97-AF65-F5344CB8AC3E}">
        <p14:creationId xmlns:p14="http://schemas.microsoft.com/office/powerpoint/2010/main" val="38725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125809" y="57151"/>
            <a:ext cx="748665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3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კომპონენტები</a:t>
            </a:r>
            <a:endParaRPr lang="en-US" sz="3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52550"/>
            <a:ext cx="3200400" cy="34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2225</TotalTime>
  <Words>282</Words>
  <Application>Microsoft Office PowerPoint</Application>
  <PresentationFormat>On-screen Show (16:9)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BPG Web 002 Caps</vt:lpstr>
      <vt:lpstr>Calibri</vt:lpstr>
      <vt:lpstr>Gill Sans MT</vt:lpstr>
      <vt:lpstr>Sylfaen</vt:lpstr>
      <vt:lpstr>Verdana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239</cp:revision>
  <dcterms:created xsi:type="dcterms:W3CDTF">2016-09-13T18:38:05Z</dcterms:created>
  <dcterms:modified xsi:type="dcterms:W3CDTF">2022-10-26T06:53:36Z</dcterms:modified>
</cp:coreProperties>
</file>