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7" r:id="rId3"/>
    <p:sldId id="307" r:id="rId4"/>
    <p:sldId id="308" r:id="rId5"/>
    <p:sldId id="309" r:id="rId6"/>
    <p:sldId id="306" r:id="rId7"/>
    <p:sldId id="278" r:id="rId8"/>
    <p:sldId id="279" r:id="rId9"/>
    <p:sldId id="302" r:id="rId10"/>
    <p:sldId id="303" r:id="rId11"/>
    <p:sldId id="285" r:id="rId12"/>
    <p:sldId id="283" r:id="rId13"/>
    <p:sldId id="284" r:id="rId14"/>
    <p:sldId id="286" r:id="rId15"/>
    <p:sldId id="287" r:id="rId16"/>
    <p:sldId id="288" r:id="rId17"/>
    <p:sldId id="290" r:id="rId18"/>
    <p:sldId id="289" r:id="rId19"/>
    <p:sldId id="291" r:id="rId20"/>
    <p:sldId id="292" r:id="rId21"/>
    <p:sldId id="293" r:id="rId22"/>
    <p:sldId id="282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4" r:id="rId32"/>
    <p:sldId id="305" r:id="rId33"/>
    <p:sldId id="281" r:id="rId34"/>
    <p:sldId id="31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202"/>
    <a:srgbClr val="7B2B0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73" autoAdjust="0"/>
  </p:normalViewPr>
  <p:slideViewPr>
    <p:cSldViewPr snapToGrid="0">
      <p:cViewPr varScale="1">
        <p:scale>
          <a:sx n="94" d="100"/>
          <a:sy n="94" d="100"/>
        </p:scale>
        <p:origin x="11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6A696-A7DA-4779-BDC3-8B994BFBE7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D7227-4959-42A6-87EC-AAAB95D0E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7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D7227-4959-42A6-87EC-AAAB95D0E3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D7227-4959-42A6-87EC-AAAB95D0E3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7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D7227-4959-42A6-87EC-AAAB95D0E3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22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D7227-4959-42A6-87EC-AAAB95D0E3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76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D7227-4959-42A6-87EC-AAAB95D0E3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4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D7227-4959-42A6-87EC-AAAB95D0E3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D107-83AD-4F83-ADEF-B89FA5F65C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16CE-D8AE-4F4D-9553-76098CEE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0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D107-83AD-4F83-ADEF-B89FA5F65C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16CE-D8AE-4F4D-9553-76098CEE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D107-83AD-4F83-ADEF-B89FA5F65C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16CE-D8AE-4F4D-9553-76098CEE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D107-83AD-4F83-ADEF-B89FA5F65C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16CE-D8AE-4F4D-9553-76098CEE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9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D107-83AD-4F83-ADEF-B89FA5F65C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16CE-D8AE-4F4D-9553-76098CEE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9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D107-83AD-4F83-ADEF-B89FA5F65C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16CE-D8AE-4F4D-9553-76098CEE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6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D107-83AD-4F83-ADEF-B89FA5F65C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16CE-D8AE-4F4D-9553-76098CEE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7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D107-83AD-4F83-ADEF-B89FA5F65C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16CE-D8AE-4F4D-9553-76098CEE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D107-83AD-4F83-ADEF-B89FA5F65C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16CE-D8AE-4F4D-9553-76098CEE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7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D107-83AD-4F83-ADEF-B89FA5F65C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16CE-D8AE-4F4D-9553-76098CEE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D107-83AD-4F83-ADEF-B89FA5F65C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16CE-D8AE-4F4D-9553-76098CEE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ED107-83AD-4F83-ADEF-B89FA5F65C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16CE-D8AE-4F4D-9553-76098CEE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1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66" y="178835"/>
            <a:ext cx="11971404" cy="1766775"/>
          </a:xfrm>
        </p:spPr>
        <p:txBody>
          <a:bodyPr>
            <a:noAutofit/>
          </a:bodyPr>
          <a:lstStyle/>
          <a:p>
            <a:r>
              <a:rPr lang="ka-GE" sz="7000" b="1" dirty="0" smtClean="0">
                <a:solidFill>
                  <a:srgbClr val="7B2B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ხელოვნური ინტელექტი</a:t>
            </a:r>
            <a:r>
              <a:rPr lang="en-US" sz="7000" b="1" dirty="0" smtClean="0">
                <a:solidFill>
                  <a:srgbClr val="7B2B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7000" b="1" dirty="0" smtClean="0">
                <a:solidFill>
                  <a:srgbClr val="7B2B0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a-GE" sz="5000" b="1" dirty="0" smtClean="0">
                <a:solidFill>
                  <a:srgbClr val="7B2B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თეორია და პრაქტიკა</a:t>
            </a:r>
            <a:endParaRPr lang="en-US" sz="5000" b="1" dirty="0">
              <a:solidFill>
                <a:srgbClr val="7B2B0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7668" y="6166885"/>
            <a:ext cx="6157662" cy="554550"/>
          </a:xfrm>
        </p:spPr>
        <p:txBody>
          <a:bodyPr/>
          <a:lstStyle/>
          <a:p>
            <a:r>
              <a:rPr lang="ka-GE" dirty="0" smtClean="0">
                <a:latin typeface="Calibri" panose="020F0502020204030204" pitchFamily="34" charset="0"/>
                <a:cs typeface="Calibri" panose="020F0502020204030204" pitchFamily="34" charset="0"/>
              </a:rPr>
              <a:t>ინფორმატიკის დოქტორი, პროფესორი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43530" y="5520553"/>
            <a:ext cx="3940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პაატა გოგიშვილი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1155" y="3502249"/>
            <a:ext cx="3793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3000" b="1" dirty="0" smtClean="0">
                <a:solidFill>
                  <a:srgbClr val="7B2B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ვიწყებთ სკოლიდან!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234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ხელოვნური ნეირონი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15" y="1842062"/>
            <a:ext cx="9598378" cy="42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გამოსახულება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66" y="1332648"/>
            <a:ext cx="3337914" cy="493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გამოსახულება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66" y="1332648"/>
            <a:ext cx="3337914" cy="49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გამოსახულება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66" y="1332648"/>
            <a:ext cx="3337914" cy="493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გამოსახულების ამოცნობა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81" y="916608"/>
            <a:ext cx="9959419" cy="560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7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გამოსახულების ამოცნობა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50" y="916608"/>
            <a:ext cx="9441327" cy="594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გამოსახულების ამოცნობა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50" y="941640"/>
            <a:ext cx="9441327" cy="589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გამოსახულების ამოცნობა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81" y="916608"/>
            <a:ext cx="9959419" cy="560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გამოსახულების ამოცნობა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81" y="916608"/>
            <a:ext cx="9959419" cy="5600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8176" y="2547455"/>
            <a:ext cx="1092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70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გამოსახულების ამოცნობა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81" y="916608"/>
            <a:ext cx="9959419" cy="5600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8176" y="2547455"/>
            <a:ext cx="1092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70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3823" y="1745673"/>
            <a:ext cx="1092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7000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1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75" y="0"/>
            <a:ext cx="9044583" cy="6032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1288" y="6246421"/>
            <a:ext cx="946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/>
              <a:t>ეს სურათი </a:t>
            </a:r>
            <a:r>
              <a:rPr lang="en-US" sz="2000" dirty="0" err="1" smtClean="0"/>
              <a:t>Midjourney</a:t>
            </a:r>
            <a:r>
              <a:rPr lang="en-US" sz="2000" dirty="0" smtClean="0"/>
              <a:t>-</a:t>
            </a:r>
            <a:r>
              <a:rPr lang="ka-GE" sz="2000" dirty="0" smtClean="0"/>
              <a:t>ს მიერ არის დახატული</a:t>
            </a:r>
            <a:r>
              <a:rPr lang="ka-GE" dirty="0" smtClean="0"/>
              <a:t>.</a:t>
            </a:r>
            <a:r>
              <a:rPr lang="en-US" dirty="0" smtClean="0"/>
              <a:t> </a:t>
            </a:r>
            <a:r>
              <a:rPr lang="ka-GE" dirty="0" smtClean="0"/>
              <a:t>არის კონკურსის გამარჯვებული.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გამოსახულების ამოცნობა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81" y="916608"/>
            <a:ext cx="9959419" cy="5600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8176" y="2547455"/>
            <a:ext cx="1092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70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3823" y="1745673"/>
            <a:ext cx="1092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7000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3386">
            <a:off x="6750363" y="4465476"/>
            <a:ext cx="5702593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MNIST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639" y="916608"/>
            <a:ext cx="11471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000" dirty="0" smtClean="0">
                <a:latin typeface="Sylfaen (Body)"/>
              </a:rPr>
              <a:t>ხელნაწერი ციფრების სურათების სიმრავლე. თითოეული სურათი 28</a:t>
            </a:r>
            <a:r>
              <a:rPr lang="en-US" sz="3000" dirty="0" smtClean="0">
                <a:latin typeface="Sylfaen (Body)"/>
              </a:rPr>
              <a:t>x28 </a:t>
            </a:r>
            <a:r>
              <a:rPr lang="ka-GE" sz="3000" dirty="0" smtClean="0">
                <a:latin typeface="Sylfaen (Body)"/>
              </a:rPr>
              <a:t>წერტილისგან შედგება. თითო წერტილი არის რიცხვი 0-დან 255-მდე. </a:t>
            </a:r>
            <a:r>
              <a:rPr lang="en-US" sz="3000" dirty="0" smtClean="0">
                <a:latin typeface="Sylfaen (Body)"/>
              </a:rPr>
              <a:t>http</a:t>
            </a:r>
            <a:r>
              <a:rPr lang="en-US" sz="3000" dirty="0">
                <a:latin typeface="Sylfaen (Body)"/>
              </a:rPr>
              <a:t>://yann.lecun.com/exdb/mnist/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35" y="2413080"/>
            <a:ext cx="7545519" cy="458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ხელნაწერი ციფრების ამოცნობა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33" y="916608"/>
            <a:ext cx="9863723" cy="58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>
                <a:latin typeface="Calibri" panose="020F0502020204030204" pitchFamily="34" charset="0"/>
                <a:cs typeface="Calibri" panose="020F0502020204030204" pitchFamily="34" charset="0"/>
              </a:rPr>
              <a:t>ხელნაწერი ციფრების </a:t>
            </a:r>
            <a:r>
              <a:rPr lang="ka-GE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ამოცნობა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33" y="916608"/>
            <a:ext cx="9863723" cy="58194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20" y="3455720"/>
            <a:ext cx="3352507" cy="172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>
                <a:latin typeface="Calibri" panose="020F0502020204030204" pitchFamily="34" charset="0"/>
                <a:cs typeface="Calibri" panose="020F0502020204030204" pitchFamily="34" charset="0"/>
              </a:rPr>
              <a:t>ხელნაწერი ციფრების ამოცნობა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33" y="916608"/>
            <a:ext cx="9863723" cy="58194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20" y="3455720"/>
            <a:ext cx="3352507" cy="1723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589" y="4929048"/>
            <a:ext cx="3352507" cy="172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>
                <a:latin typeface="Calibri" panose="020F0502020204030204" pitchFamily="34" charset="0"/>
                <a:cs typeface="Calibri" panose="020F0502020204030204" pitchFamily="34" charset="0"/>
              </a:rPr>
              <a:t>ხელნაწერი ციფრების ამოცნობა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6" y="916608"/>
            <a:ext cx="2721286" cy="1399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2315688"/>
            <a:ext cx="2721286" cy="1399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6" y="3835959"/>
            <a:ext cx="2721286" cy="1399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5235039"/>
            <a:ext cx="2721286" cy="1399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2" y="1919619"/>
            <a:ext cx="3504256" cy="35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>
                <a:latin typeface="Calibri" panose="020F0502020204030204" pitchFamily="34" charset="0"/>
                <a:cs typeface="Calibri" panose="020F0502020204030204" pitchFamily="34" charset="0"/>
              </a:rPr>
              <a:t>ხელნაწერი ციფრების ამოცნობა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6" y="916608"/>
            <a:ext cx="2721286" cy="1399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2315688"/>
            <a:ext cx="2721286" cy="1399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6" y="3835959"/>
            <a:ext cx="2721286" cy="1399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5235039"/>
            <a:ext cx="2721286" cy="1399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2" y="1919619"/>
            <a:ext cx="3504256" cy="3590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287" y="2205731"/>
            <a:ext cx="4531524" cy="23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გამოსახულების ამოცნობა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6" y="916608"/>
            <a:ext cx="2721286" cy="1399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2315688"/>
            <a:ext cx="2721286" cy="1399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6" y="3835959"/>
            <a:ext cx="2721286" cy="1399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5235039"/>
            <a:ext cx="2721286" cy="1399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2" y="1919619"/>
            <a:ext cx="3504256" cy="3590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74" y="1178515"/>
            <a:ext cx="2154729" cy="11077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74" y="2461328"/>
            <a:ext cx="2154729" cy="11077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65" y="3744141"/>
            <a:ext cx="2154729" cy="11077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65" y="5026954"/>
            <a:ext cx="2154729" cy="110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916609"/>
            <a:ext cx="596638" cy="306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1362108"/>
            <a:ext cx="596638" cy="306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1732414"/>
            <a:ext cx="596638" cy="306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2102672"/>
            <a:ext cx="596638" cy="306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2" y="1919619"/>
            <a:ext cx="3504256" cy="35902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2472930"/>
            <a:ext cx="596638" cy="3067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4399143"/>
            <a:ext cx="596638" cy="3067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4769401"/>
            <a:ext cx="596638" cy="3067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5139659"/>
            <a:ext cx="596638" cy="3067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5509917"/>
            <a:ext cx="596638" cy="3067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1223355"/>
            <a:ext cx="596638" cy="3067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1668854"/>
            <a:ext cx="596638" cy="30674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2039160"/>
            <a:ext cx="596638" cy="30674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2409418"/>
            <a:ext cx="596638" cy="30674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2779676"/>
            <a:ext cx="596638" cy="30674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3149934"/>
            <a:ext cx="596638" cy="30674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3519826"/>
            <a:ext cx="596638" cy="30674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3965325"/>
            <a:ext cx="596638" cy="30674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4335631"/>
            <a:ext cx="596638" cy="30674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4705889"/>
            <a:ext cx="596638" cy="30674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91050" y="2965450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91050" y="3315064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91050" y="3682297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91050" y="4058212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916609"/>
            <a:ext cx="596638" cy="306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1362108"/>
            <a:ext cx="596638" cy="306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1732414"/>
            <a:ext cx="596638" cy="306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2102672"/>
            <a:ext cx="596638" cy="306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2" y="1919619"/>
            <a:ext cx="3504256" cy="35902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2472930"/>
            <a:ext cx="596638" cy="3067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4399143"/>
            <a:ext cx="596638" cy="3067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4769401"/>
            <a:ext cx="596638" cy="3067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5139659"/>
            <a:ext cx="596638" cy="3067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7" y="5509917"/>
            <a:ext cx="596638" cy="3067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1223355"/>
            <a:ext cx="596638" cy="3067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1668854"/>
            <a:ext cx="596638" cy="30674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2039160"/>
            <a:ext cx="596638" cy="30674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2409418"/>
            <a:ext cx="596638" cy="30674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2779676"/>
            <a:ext cx="596638" cy="30674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3149934"/>
            <a:ext cx="596638" cy="30674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3519826"/>
            <a:ext cx="596638" cy="30674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3965325"/>
            <a:ext cx="596638" cy="30674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4335631"/>
            <a:ext cx="596638" cy="30674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63" y="4705889"/>
            <a:ext cx="596638" cy="30674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91050" y="2965450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91050" y="3315064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91050" y="3682297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91050" y="4058212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70780" y="6139543"/>
            <a:ext cx="850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128</a:t>
            </a:r>
            <a:endParaRPr lang="en-US" sz="3000" dirty="0"/>
          </a:p>
        </p:txBody>
      </p:sp>
      <p:sp>
        <p:nvSpPr>
          <p:cNvPr id="35" name="TextBox 34"/>
          <p:cNvSpPr txBox="1"/>
          <p:nvPr/>
        </p:nvSpPr>
        <p:spPr>
          <a:xfrm>
            <a:off x="6743866" y="5270348"/>
            <a:ext cx="850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10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652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5" y="0"/>
            <a:ext cx="9060873" cy="6040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0042" y="6258296"/>
            <a:ext cx="90252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500" dirty="0" smtClean="0"/>
              <a:t>ჩინური რობოტი „</a:t>
            </a:r>
            <a:r>
              <a:rPr lang="en-US" sz="2500" dirty="0" err="1" smtClean="0"/>
              <a:t>Jia</a:t>
            </a:r>
            <a:r>
              <a:rPr lang="en-US" sz="2500" dirty="0" smtClean="0"/>
              <a:t> </a:t>
            </a:r>
            <a:r>
              <a:rPr lang="en-US" sz="2500" dirty="0" err="1" smtClean="0"/>
              <a:t>Jia</a:t>
            </a:r>
            <a:r>
              <a:rPr lang="ka-GE" sz="2500" dirty="0" smtClean="0"/>
              <a:t>“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917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56552"/>
            <a:ext cx="596638" cy="306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502051"/>
            <a:ext cx="596638" cy="306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872357"/>
            <a:ext cx="596638" cy="306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1242615"/>
            <a:ext cx="596638" cy="306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8" y="2241815"/>
            <a:ext cx="1474123" cy="15103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1612873"/>
            <a:ext cx="596638" cy="3067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3539086"/>
            <a:ext cx="596638" cy="3067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3909344"/>
            <a:ext cx="596638" cy="3067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4279602"/>
            <a:ext cx="596638" cy="3067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4649860"/>
            <a:ext cx="596638" cy="3067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329418"/>
            <a:ext cx="596638" cy="3067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774917"/>
            <a:ext cx="596638" cy="30674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1145223"/>
            <a:ext cx="596638" cy="30674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1515481"/>
            <a:ext cx="596638" cy="30674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1885739"/>
            <a:ext cx="596638" cy="30674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2255997"/>
            <a:ext cx="596638" cy="30674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2625889"/>
            <a:ext cx="596638" cy="30674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3071388"/>
            <a:ext cx="596638" cy="30674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3441694"/>
            <a:ext cx="596638" cy="30674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3811952"/>
            <a:ext cx="596638" cy="30674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32661" y="2105393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832661" y="2455007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832661" y="2822240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32661" y="3198155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12391" y="5279486"/>
            <a:ext cx="850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128</a:t>
            </a:r>
            <a:endParaRPr lang="en-US" sz="3000" dirty="0"/>
          </a:p>
        </p:txBody>
      </p:sp>
      <p:sp>
        <p:nvSpPr>
          <p:cNvPr id="35" name="TextBox 34"/>
          <p:cNvSpPr txBox="1"/>
          <p:nvPr/>
        </p:nvSpPr>
        <p:spPr>
          <a:xfrm>
            <a:off x="3166079" y="4376411"/>
            <a:ext cx="850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10</a:t>
            </a:r>
            <a:endParaRPr lang="en-US" sz="3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798" y="1451969"/>
            <a:ext cx="5263934" cy="228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56552"/>
            <a:ext cx="596638" cy="306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502051"/>
            <a:ext cx="596638" cy="306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872357"/>
            <a:ext cx="596638" cy="306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1242615"/>
            <a:ext cx="596638" cy="306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8" y="2241815"/>
            <a:ext cx="1474123" cy="15103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1612873"/>
            <a:ext cx="596638" cy="3067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3539086"/>
            <a:ext cx="596638" cy="3067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3909344"/>
            <a:ext cx="596638" cy="3067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4279602"/>
            <a:ext cx="596638" cy="3067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4649860"/>
            <a:ext cx="596638" cy="3067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329418"/>
            <a:ext cx="596638" cy="3067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774917"/>
            <a:ext cx="596638" cy="30674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1145223"/>
            <a:ext cx="596638" cy="30674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1515481"/>
            <a:ext cx="596638" cy="30674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1885739"/>
            <a:ext cx="596638" cy="30674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2255997"/>
            <a:ext cx="596638" cy="30674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2625889"/>
            <a:ext cx="596638" cy="30674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3071388"/>
            <a:ext cx="596638" cy="30674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3441694"/>
            <a:ext cx="596638" cy="30674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3811952"/>
            <a:ext cx="596638" cy="30674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32661" y="2105393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832661" y="2455007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832661" y="2822240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32661" y="3198155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12391" y="5279486"/>
            <a:ext cx="850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128</a:t>
            </a:r>
            <a:endParaRPr lang="en-US" sz="3000" dirty="0"/>
          </a:p>
        </p:txBody>
      </p:sp>
      <p:sp>
        <p:nvSpPr>
          <p:cNvPr id="35" name="TextBox 34"/>
          <p:cNvSpPr txBox="1"/>
          <p:nvPr/>
        </p:nvSpPr>
        <p:spPr>
          <a:xfrm>
            <a:off x="3166079" y="4376411"/>
            <a:ext cx="850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10</a:t>
            </a:r>
            <a:endParaRPr lang="en-US" sz="3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02" y="3692459"/>
            <a:ext cx="2709678" cy="4998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798" y="1451969"/>
            <a:ext cx="5263934" cy="228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56552"/>
            <a:ext cx="596638" cy="306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502051"/>
            <a:ext cx="596638" cy="306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872357"/>
            <a:ext cx="596638" cy="306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1242615"/>
            <a:ext cx="596638" cy="306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8" y="2241815"/>
            <a:ext cx="1474123" cy="15103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1612873"/>
            <a:ext cx="596638" cy="3067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3539086"/>
            <a:ext cx="596638" cy="3067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3909344"/>
            <a:ext cx="596638" cy="3067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4279602"/>
            <a:ext cx="596638" cy="3067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8" y="4649860"/>
            <a:ext cx="596638" cy="3067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329418"/>
            <a:ext cx="596638" cy="3067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774917"/>
            <a:ext cx="596638" cy="30674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1145223"/>
            <a:ext cx="596638" cy="30674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1515481"/>
            <a:ext cx="596638" cy="30674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1885739"/>
            <a:ext cx="596638" cy="30674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2255997"/>
            <a:ext cx="596638" cy="30674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2625889"/>
            <a:ext cx="596638" cy="30674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3071388"/>
            <a:ext cx="596638" cy="30674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3441694"/>
            <a:ext cx="596638" cy="30674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6" y="3811952"/>
            <a:ext cx="596638" cy="30674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32661" y="2105393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832661" y="2455007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832661" y="2822240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32661" y="3198155"/>
            <a:ext cx="120650" cy="12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12391" y="5279486"/>
            <a:ext cx="850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128</a:t>
            </a:r>
            <a:endParaRPr lang="en-US" sz="3000" dirty="0"/>
          </a:p>
        </p:txBody>
      </p:sp>
      <p:sp>
        <p:nvSpPr>
          <p:cNvPr id="35" name="TextBox 34"/>
          <p:cNvSpPr txBox="1"/>
          <p:nvPr/>
        </p:nvSpPr>
        <p:spPr>
          <a:xfrm>
            <a:off x="3166079" y="4376411"/>
            <a:ext cx="850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10</a:t>
            </a:r>
            <a:endParaRPr lang="en-US" sz="3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02" y="4376412"/>
            <a:ext cx="7021999" cy="21431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02" y="3692459"/>
            <a:ext cx="2709678" cy="4998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798" y="1451969"/>
            <a:ext cx="5263934" cy="228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3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65922"/>
            <a:ext cx="12191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3500" b="1" smtClean="0">
                <a:latin typeface="Calibri" panose="020F0502020204030204" pitchFamily="34" charset="0"/>
                <a:cs typeface="Calibri" panose="020F0502020204030204" pitchFamily="34" charset="0"/>
              </a:rPr>
              <a:t>მრავალშრიანი სრულად ბმული </a:t>
            </a:r>
            <a:r>
              <a:rPr lang="ka-GE" sz="3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ნეირონული ქსელი</a:t>
            </a:r>
            <a:endParaRPr lang="en-US" sz="3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71" y="1817004"/>
            <a:ext cx="10013447" cy="393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1" y="2982402"/>
            <a:ext cx="12191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არსებული კოდი გავუშვათ შემდეგ მისამართზე</a:t>
            </a:r>
          </a:p>
          <a:p>
            <a:r>
              <a:rPr lang="en-US" sz="3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://</a:t>
            </a:r>
            <a:r>
              <a:rPr lang="en-US" sz="3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colab.research.google.com</a:t>
            </a:r>
            <a:endParaRPr lang="en-US" sz="3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1" y="330642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შევიდეთ შემდეგ მისამართზე</a:t>
            </a:r>
            <a:endParaRPr lang="en-US" sz="3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://</a:t>
            </a:r>
            <a:r>
              <a:rPr lang="en-US" sz="3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github.com/paatagog/t</a:t>
            </a:r>
            <a:endParaRPr lang="ka-GE" sz="3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a-GE" sz="3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a-GE" sz="3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ვნახოთ ფაილი „</a:t>
            </a:r>
            <a:r>
              <a:rPr lang="ka-GE" sz="35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ვორკშოფი</a:t>
            </a:r>
            <a:r>
              <a:rPr lang="ka-GE" sz="3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- 01.</a:t>
            </a:r>
            <a:r>
              <a:rPr lang="en-US" sz="35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ipynb</a:t>
            </a:r>
            <a:r>
              <a:rPr lang="ka-GE" sz="3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endParaRPr lang="en-US" sz="3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0042" y="6258296"/>
            <a:ext cx="90252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500" dirty="0" smtClean="0"/>
              <a:t>თვითმავალი მანქანის კაბინა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0975"/>
            <a:ext cx="9076706" cy="60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0042" y="6258296"/>
            <a:ext cx="90252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500" dirty="0" smtClean="0"/>
              <a:t>დამატებითი რეალობის სათვალე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97" y="140400"/>
            <a:ext cx="9451291" cy="59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7591" y="158258"/>
            <a:ext cx="12216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მთავარი ტექნოლოგია არის ნეირონული ქსელი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15" y="973380"/>
            <a:ext cx="6968289" cy="57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ბუნებრივი ნეირონი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14" y="1268604"/>
            <a:ext cx="7760048" cy="52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ხელოვნური ნეირონი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24" y="1710046"/>
            <a:ext cx="8331169" cy="394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65" y="208722"/>
            <a:ext cx="1073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ხელოვნური ნეირონი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48" y="1842063"/>
            <a:ext cx="9248746" cy="40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152</Words>
  <Application>Microsoft Office PowerPoint</Application>
  <PresentationFormat>Widescreen</PresentationFormat>
  <Paragraphs>57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Sylfaen</vt:lpstr>
      <vt:lpstr>Sylfaen (Body)</vt:lpstr>
      <vt:lpstr>Times New Roman</vt:lpstr>
      <vt:lpstr>Office Theme</vt:lpstr>
      <vt:lpstr>ხელოვნური ინტელექტი თეორია და პრაქტიკა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ინტელექტის უახლესი ტენდენციები</dc:title>
  <dc:creator>პაატა გოგიშვილი</dc:creator>
  <cp:lastModifiedBy>პაატა გოგიშვილი</cp:lastModifiedBy>
  <cp:revision>120</cp:revision>
  <dcterms:created xsi:type="dcterms:W3CDTF">2022-05-08T09:06:28Z</dcterms:created>
  <dcterms:modified xsi:type="dcterms:W3CDTF">2022-12-08T10:24:47Z</dcterms:modified>
</cp:coreProperties>
</file>