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2" r:id="rId6"/>
    <p:sldId id="347" r:id="rId7"/>
    <p:sldId id="343" r:id="rId8"/>
    <p:sldId id="349" r:id="rId9"/>
    <p:sldId id="344" r:id="rId10"/>
    <p:sldId id="348" r:id="rId11"/>
    <p:sldId id="345" r:id="rId12"/>
    <p:sldId id="34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123950"/>
            <a:ext cx="7505235" cy="38862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მთლიანობა</a:t>
            </a:r>
          </a:p>
          <a:p>
            <a:endParaRPr lang="ka-GE" sz="2200" dirty="0"/>
          </a:p>
          <a:p>
            <a:r>
              <a:rPr lang="en-US" dirty="0"/>
              <a:t>– </a:t>
            </a:r>
            <a:r>
              <a:rPr lang="ka-GE" dirty="0" smtClean="0"/>
              <a:t>შემთხვევითი</a:t>
            </a:r>
            <a:r>
              <a:rPr lang="en-US" dirty="0" smtClean="0"/>
              <a:t> (</a:t>
            </a:r>
            <a:r>
              <a:rPr lang="en-US" dirty="0"/>
              <a:t>Coincidental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ლოგიკური (</a:t>
            </a:r>
            <a:r>
              <a:rPr lang="en-US" dirty="0" smtClean="0"/>
              <a:t>Logical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დროითი (</a:t>
            </a:r>
            <a:r>
              <a:rPr lang="en-US" dirty="0" smtClean="0"/>
              <a:t>Temporal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პროცედურული (</a:t>
            </a:r>
            <a:r>
              <a:rPr lang="en-US" dirty="0" smtClean="0"/>
              <a:t>Procedural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კომუნიკაციური (</a:t>
            </a:r>
            <a:r>
              <a:rPr lang="en-US" dirty="0" smtClean="0"/>
              <a:t>Communicational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ფუნქციური (</a:t>
            </a:r>
            <a:r>
              <a:rPr lang="en-US" dirty="0" smtClean="0"/>
              <a:t>Functional</a:t>
            </a:r>
            <a:r>
              <a:rPr lang="ka-GE" dirty="0" smtClean="0"/>
              <a:t>)</a:t>
            </a:r>
            <a:endParaRPr lang="ka-GE" sz="4000" dirty="0"/>
          </a:p>
        </p:txBody>
      </p:sp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99060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პრინციპი „ღია - გაფართოებისათვის და ჩაკეტილი - </a:t>
            </a:r>
            <a:r>
              <a:rPr lang="ka-GE" sz="4400" dirty="0" err="1"/>
              <a:t>მოდიფიცირებისათვის</a:t>
            </a:r>
            <a:r>
              <a:rPr lang="ka-GE" sz="4400" dirty="0"/>
              <a:t>“. 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42425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2860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UML</a:t>
            </a:r>
          </a:p>
          <a:p>
            <a:endParaRPr lang="en-US" sz="4400" dirty="0"/>
          </a:p>
          <a:p>
            <a:r>
              <a:rPr lang="ka-GE" sz="4400" dirty="0"/>
              <a:t>ობიექტების სქემის აგება</a:t>
            </a:r>
          </a:p>
          <a:p>
            <a:r>
              <a:rPr lang="ka-GE" sz="4400" dirty="0"/>
              <a:t>მონაცემთა ბაზის სტრუქტურის აგება</a:t>
            </a:r>
            <a:endParaRPr lang="ka-GE" sz="4000" dirty="0"/>
          </a:p>
        </p:txBody>
      </p:sp>
    </p:spTree>
    <p:extLst>
      <p:ext uri="{BB962C8B-B14F-4D97-AF65-F5344CB8AC3E}">
        <p14:creationId xmlns:p14="http://schemas.microsoft.com/office/powerpoint/2010/main" val="1113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7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2</a:t>
            </a:r>
            <a:r>
              <a:rPr lang="ka-GE" sz="1400" smtClean="0"/>
              <a:t> </a:t>
            </a:r>
            <a:r>
              <a:rPr lang="ka-GE" sz="1400" dirty="0" smtClean="0"/>
              <a:t>წლის 1 ნოემბერი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დიზაინი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800" dirty="0" smtClean="0"/>
              <a:t>არის პროგრამული </a:t>
            </a:r>
            <a:r>
              <a:rPr lang="ka-GE" sz="2800" dirty="0"/>
              <a:t>უზრუნველყოფის </a:t>
            </a:r>
            <a:r>
              <a:rPr lang="ka-GE" sz="2800" dirty="0" smtClean="0"/>
              <a:t>დაგეგმვა </a:t>
            </a:r>
            <a:r>
              <a:rPr lang="ka-GE" sz="2800" dirty="0"/>
              <a:t>ისეთნაირად, რომ დაკმაყოფილებული იყოს მომხმარებლის მოთხოვნები და შემუშავებული არქიტექტურა.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200" dirty="0"/>
              <a:t>მოდულურობა</a:t>
            </a:r>
          </a:p>
          <a:p>
            <a:endParaRPr lang="ka-GE" sz="3200" dirty="0"/>
          </a:p>
          <a:p>
            <a:pPr marL="0" indent="0">
              <a:buNone/>
            </a:pPr>
            <a:r>
              <a:rPr lang="ka-GE" sz="2800" dirty="0"/>
              <a:t>სისტემა ითვლება </a:t>
            </a:r>
            <a:r>
              <a:rPr lang="ka-GE" sz="2800" dirty="0" err="1"/>
              <a:t>მოდულურად</a:t>
            </a:r>
            <a:r>
              <a:rPr lang="ka-GE" sz="2800" dirty="0"/>
              <a:t>, თუ თითოეული მოდული წარმოადგენს გარკვეულ აბსტრაქციას, რომელის ცვლილებაც ნაკლებად იწვევს სხვა მოდულების ცვლილებებს.</a:t>
            </a:r>
          </a:p>
        </p:txBody>
      </p:sp>
    </p:spTree>
    <p:extLst>
      <p:ext uri="{BB962C8B-B14F-4D97-AF65-F5344CB8AC3E}">
        <p14:creationId xmlns:p14="http://schemas.microsoft.com/office/powerpoint/2010/main" val="1442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800" dirty="0" smtClean="0"/>
              <a:t>დიზაინის შემუშავება ორ ეტაპად ხდება. </a:t>
            </a:r>
          </a:p>
          <a:p>
            <a:pPr algn="just"/>
            <a:r>
              <a:rPr lang="ka-GE" sz="2800" dirty="0" smtClean="0"/>
              <a:t>პირველ ეტაპზე იგეგმება რომელი მოდულებია საჭირო, ხოლო მეორე ეტაპზე მოდულების შიდა სტრუქტურა დგინდება.</a:t>
            </a:r>
          </a:p>
          <a:p>
            <a:pPr algn="just"/>
            <a:endParaRPr lang="ka-GE" sz="2800" dirty="0"/>
          </a:p>
          <a:p>
            <a:pPr algn="just"/>
            <a:r>
              <a:rPr lang="ka-GE" sz="2800" dirty="0" smtClean="0"/>
              <a:t>მეორე ფაზა საკმარისი უნდა იყოს კოდის წერის დასაწყებად.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883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 err="1" smtClean="0"/>
              <a:t>შეჯაჭვულობა</a:t>
            </a:r>
            <a:r>
              <a:rPr lang="en-US" sz="40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(Coupling)</a:t>
            </a:r>
            <a:endParaRPr lang="ka-GE" sz="3200" dirty="0">
              <a:cs typeface="Times New Roman" panose="02020603050405020304" pitchFamily="18" charset="0"/>
            </a:endParaRPr>
          </a:p>
          <a:p>
            <a:endParaRPr lang="ka-GE" sz="4000" dirty="0"/>
          </a:p>
          <a:p>
            <a:pPr marL="0" indent="0">
              <a:buNone/>
            </a:pPr>
            <a:r>
              <a:rPr lang="ka-GE" sz="3200" dirty="0"/>
              <a:t>კარგი დიზაინის სისტემაში მოდულებს შორის </a:t>
            </a:r>
            <a:r>
              <a:rPr lang="ka-GE" sz="3200" dirty="0" err="1"/>
              <a:t>შეჯაჭვულობა</a:t>
            </a:r>
            <a:r>
              <a:rPr lang="ka-GE" sz="3200" dirty="0"/>
              <a:t> არის მცირე.</a:t>
            </a:r>
          </a:p>
        </p:txBody>
      </p:sp>
    </p:spTree>
    <p:extLst>
      <p:ext uri="{BB962C8B-B14F-4D97-AF65-F5344CB8AC3E}">
        <p14:creationId xmlns:p14="http://schemas.microsoft.com/office/powerpoint/2010/main" val="103447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971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 err="1" smtClean="0"/>
              <a:t>შეჯაჭვულობა</a:t>
            </a:r>
            <a:r>
              <a:rPr lang="en-US" sz="4000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(Coupling)</a:t>
            </a:r>
            <a:endParaRPr lang="ka-GE" sz="3200" dirty="0">
              <a:cs typeface="Times New Roman" panose="02020603050405020304" pitchFamily="18" charset="0"/>
            </a:endParaRPr>
          </a:p>
          <a:p>
            <a:endParaRPr lang="ka-GE" sz="4000" dirty="0"/>
          </a:p>
          <a:p>
            <a:r>
              <a:rPr lang="en-US" dirty="0"/>
              <a:t>– </a:t>
            </a:r>
            <a:r>
              <a:rPr lang="ka-GE" dirty="0" err="1" smtClean="0"/>
              <a:t>ინტერაქციის</a:t>
            </a:r>
            <a:r>
              <a:rPr lang="ka-GE" dirty="0" smtClean="0"/>
              <a:t>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Interaction coupling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კომპონენტების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Component coupling</a:t>
            </a:r>
            <a:r>
              <a:rPr lang="ka-GE" dirty="0" smtClean="0"/>
              <a:t>)</a:t>
            </a:r>
            <a:endParaRPr lang="en-US" dirty="0"/>
          </a:p>
          <a:p>
            <a:r>
              <a:rPr lang="en-US" dirty="0"/>
              <a:t>– </a:t>
            </a:r>
            <a:r>
              <a:rPr lang="ka-GE" dirty="0" smtClean="0"/>
              <a:t>მემკვიდრეობითი </a:t>
            </a:r>
            <a:r>
              <a:rPr lang="ka-GE" dirty="0" err="1" smtClean="0"/>
              <a:t>შეჯაჭვულობა</a:t>
            </a:r>
            <a:r>
              <a:rPr lang="ka-GE" dirty="0" smtClean="0"/>
              <a:t> (</a:t>
            </a:r>
            <a:r>
              <a:rPr lang="en-US" dirty="0" smtClean="0"/>
              <a:t>Inheritance coupling</a:t>
            </a:r>
            <a:r>
              <a:rPr lang="ka-GE" smtClean="0"/>
              <a:t>)</a:t>
            </a:r>
            <a:endParaRPr lang="ka-GE" sz="3200" dirty="0"/>
          </a:p>
        </p:txBody>
      </p:sp>
    </p:spTree>
    <p:extLst>
      <p:ext uri="{BB962C8B-B14F-4D97-AF65-F5344CB8AC3E}">
        <p14:creationId xmlns:p14="http://schemas.microsoft.com/office/powerpoint/2010/main" val="7107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დიზაინი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 smtClean="0"/>
              <a:t>მთლიანობა (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ka-GE" sz="4400" dirty="0" smtClean="0"/>
              <a:t>)</a:t>
            </a:r>
            <a:endParaRPr lang="ka-GE" sz="4400" dirty="0"/>
          </a:p>
          <a:p>
            <a:endParaRPr lang="ka-GE" sz="4400" dirty="0"/>
          </a:p>
          <a:p>
            <a:pPr marL="0" indent="0">
              <a:buNone/>
            </a:pPr>
            <a:r>
              <a:rPr lang="ka-GE" sz="4000" dirty="0"/>
              <a:t>კარგი დიზაინის სისტემაში მოდულების მთლიანობა არის მაღალი.</a:t>
            </a:r>
          </a:p>
        </p:txBody>
      </p:sp>
    </p:spTree>
    <p:extLst>
      <p:ext uri="{BB962C8B-B14F-4D97-AF65-F5344CB8AC3E}">
        <p14:creationId xmlns:p14="http://schemas.microsoft.com/office/powerpoint/2010/main" val="21692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2347</TotalTime>
  <Words>257</Words>
  <Application>Microsoft Office PowerPoint</Application>
  <PresentationFormat>On-screen Show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BPG Web 002 Caps</vt:lpstr>
      <vt:lpstr>Calibri</vt:lpstr>
      <vt:lpstr>Gill Sans MT</vt:lpstr>
      <vt:lpstr>Sylfaen</vt:lpstr>
      <vt:lpstr>Times New Roman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250</cp:revision>
  <dcterms:created xsi:type="dcterms:W3CDTF">2016-09-13T18:38:05Z</dcterms:created>
  <dcterms:modified xsi:type="dcterms:W3CDTF">2022-11-16T07:41:15Z</dcterms:modified>
</cp:coreProperties>
</file>