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6"/>
  </p:notesMasterIdLst>
  <p:sldIdLst>
    <p:sldId id="276" r:id="rId5"/>
    <p:sldId id="263" r:id="rId6"/>
    <p:sldId id="274" r:id="rId7"/>
    <p:sldId id="277" r:id="rId8"/>
    <p:sldId id="278" r:id="rId9"/>
    <p:sldId id="273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38F-B856-42A4-BC32-194DCC130D5F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3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5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2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6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6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2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2375" y="2587219"/>
            <a:ext cx="3939478" cy="3939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7443"/>
            <a:ext cx="12192000" cy="208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368300"/>
            <a:ext cx="4715233" cy="2125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9400" y="88900"/>
            <a:ext cx="4381500" cy="2683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9400" y="3962399"/>
            <a:ext cx="5978878" cy="26904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492500"/>
            <a:ext cx="6248399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4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618518"/>
            <a:ext cx="9891710" cy="145876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a-GE" sz="670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რას გპირდებით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91067" y="2554356"/>
            <a:ext cx="11446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ფუნდამენტური განათლება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მრავალი მაღალტექნოლოგიური ლაბორატორია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გაძლიერებული პრაქტიკული კომპონენტი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ხარისხიანი სწავლება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გაცვლითი პროგრამები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194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4BA2-0868-4F9D-9799-8024B420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93700"/>
            <a:ext cx="10272711" cy="1703388"/>
          </a:xfrm>
        </p:spPr>
        <p:txBody>
          <a:bodyPr>
            <a:normAutofit/>
          </a:bodyPr>
          <a:lstStyle/>
          <a:p>
            <a:pPr algn="ctr"/>
            <a:r>
              <a:rPr lang="ka-GE" sz="44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რა არის კომპიუტერული ინჟინერია</a:t>
            </a:r>
            <a:endParaRPr lang="en-US" sz="4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6165" y="2445026"/>
            <a:ext cx="11042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მოწყობილობების შექმნას სჭირდება აპარატურის აგებულების ცოდნა და ამ აპარატურის პროგრამული მხარის გამართვაც. სწორედ ასეთი უნივერსალური პროფესიონალები არიან კომპიუტერული ინჟინრები</a:t>
            </a: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ka-G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4BA2-0868-4F9D-9799-8024B420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587"/>
            <a:ext cx="12192000" cy="1107109"/>
          </a:xfrm>
        </p:spPr>
        <p:txBody>
          <a:bodyPr>
            <a:noAutofit/>
          </a:bodyPr>
          <a:lstStyle/>
          <a:p>
            <a:pPr algn="ctr"/>
            <a:r>
              <a:rPr lang="ka-GE" sz="55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რა არის </a:t>
            </a:r>
            <a:r>
              <a:rPr lang="ka-GE" sz="55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კომპიუტერული ინჟინერია?</a:t>
            </a:r>
            <a:endParaRPr lang="en-US" sz="5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5313" y="2663686"/>
            <a:ext cx="106945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55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კომპიუტერული </a:t>
            </a:r>
            <a:r>
              <a:rPr lang="ka-GE" sz="5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მეცნიერება</a:t>
            </a:r>
            <a:endParaRPr lang="en-US" sz="5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0870" y="4118112"/>
            <a:ext cx="94024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55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ელექტრული </a:t>
            </a:r>
            <a:r>
              <a:rPr lang="ka-GE" sz="55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ინჟინერია</a:t>
            </a:r>
            <a:endParaRPr lang="en-US" sz="55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3504" y="3602405"/>
            <a:ext cx="6261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3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და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5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84" y="55286"/>
            <a:ext cx="9891710" cy="145876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ka-GE" sz="6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გამოყენების სფეროები</a:t>
            </a:r>
            <a:r>
              <a:rPr lang="ka-G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ka-G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030345" y="2077278"/>
            <a:ext cx="7531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რობოტები</a:t>
            </a:r>
            <a:b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ჭკვიანი მოწყობილობები</a:t>
            </a:r>
            <a:b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ka-GE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სამედიცინო სფერო</a:t>
            </a:r>
          </a:p>
          <a:p>
            <a:pPr algn="ctr"/>
            <a:endParaRPr lang="ka-GE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სამხედრო სფერო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3758" y="4241683"/>
            <a:ext cx="3488422" cy="2616317"/>
          </a:xfrm>
          <a:prstGeom prst="rect">
            <a:avLst/>
          </a:prstGeom>
        </p:spPr>
      </p:pic>
      <p:pic>
        <p:nvPicPr>
          <p:cNvPr id="1030" name="Picture 6" descr="Design industrial standards compliant electronics hardware by Vivek_in |  Fiverr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396548"/>
            <a:ext cx="3452329" cy="25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13 of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514" y="1514046"/>
            <a:ext cx="2319268" cy="23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13 of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0349" y="1798435"/>
            <a:ext cx="2377245" cy="237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31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1E07-2DCA-45B7-890E-52274905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835" y="17829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a-GE" sz="60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ხელოვნური ინტელექტი</a:t>
            </a:r>
            <a:endParaRPr lang="en-US" sz="60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Raspberry Pi 4 Model B, 4GB SDRAM, Quad Core 64-Bit Computer w/ Bluetooth, WiFi - Picture 1 of 8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182697">
            <a:off x="130639" y="4196074"/>
            <a:ext cx="2875767" cy="287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mazon.com: Raspberry Pi Camera Module V2-8 Megapixel,1080p (RPI ...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327634" y="2838065"/>
            <a:ext cx="1787108" cy="215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8 Evertech Housing CCTV Security Surveillance Outdoor Camera Boxes Weatherproof - Picture 1 of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365559" y="1644421"/>
            <a:ext cx="2346784" cy="176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enCV - Wikipedia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3892" y="3916606"/>
            <a:ext cx="996250" cy="12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9750" y="3610422"/>
            <a:ext cx="2177350" cy="122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YOLO fast object detection and classification » AI Geek Programmer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0500" y="1698266"/>
            <a:ext cx="4194176" cy="209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TensorFlow - Wikipedia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29084" y="5009135"/>
            <a:ext cx="2206103" cy="14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emystifying PyTorch Custom Modules | by Dagang Wei | Feb, 2024 | Medium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3635" y="4810269"/>
            <a:ext cx="2210872" cy="110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Object Recognition Software - Winklix - Software Development Blog"/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2531" y="4241072"/>
            <a:ext cx="3209178" cy="18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618518"/>
            <a:ext cx="9891710" cy="145876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a-GE" sz="6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რას ვისწავლით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2317290"/>
            <a:ext cx="1033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დაპროგრამება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მიკროპროცესორების არქიტექტურა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ელექტრული წრედები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ელექტრონული მოწყობილობები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ოპერაციული სისტემები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სისტემური დაპროგრამება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ჩაშენებული ელექტრონული სისტემები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617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618518"/>
            <a:ext cx="9891710" cy="145876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a-GE" sz="6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კიდევ რას ვისწავლით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16000" y="2554356"/>
            <a:ext cx="88071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დრონები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ხელოვნური ინტელექტი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მანქანური სწავლება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კიბერუსაფრთხოება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a-GE" sz="3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ვებ დაპროგრამება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848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2F5F-B957-4BD4-82FB-99BEFEBA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1" y="618518"/>
            <a:ext cx="9891710" cy="576958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a-GE" sz="67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ხარისხის მისაღებად პრაქტიკული პროექტის შესრულება არის აუცილებელი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722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6084" y="3217103"/>
            <a:ext cx="5455416" cy="3640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" y="3691351"/>
            <a:ext cx="4034215" cy="269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7107" y="529810"/>
            <a:ext cx="4838826" cy="322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9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41CBB0-BAA0-4983-8F2B-E10AF3358DA8}">
  <ds:schemaRefs>
    <ds:schemaRef ds:uri="71af3243-3dd4-4a8d-8c0d-dd76da1f02a5"/>
    <ds:schemaRef ds:uri="16c05727-aa75-4e4a-9b5f-8a80a1165891"/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რა არის კომპიუტერული ინჟინერია</vt:lpstr>
      <vt:lpstr>რა არის კომპიუტერული ინჟინერია?</vt:lpstr>
      <vt:lpstr>გამოყენების სფეროები </vt:lpstr>
      <vt:lpstr>ხელოვნური ინტელექტი</vt:lpstr>
      <vt:lpstr>რას ვისწავლით</vt:lpstr>
      <vt:lpstr>კიდევ რას ვისწავლით</vt:lpstr>
      <vt:lpstr>ხარისხის მისაღებად პრაქტიკული პროექტის შესრულება არის აუცილებელი</vt:lpstr>
      <vt:lpstr>PowerPoint Presentation</vt:lpstr>
      <vt:lpstr>PowerPoint Presentation</vt:lpstr>
      <vt:lpstr>რას გპირდებით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 Ghvinianidze</dc:creator>
  <cp:lastModifiedBy>პაატა გოგიშვილი</cp:lastModifiedBy>
  <cp:revision>37</cp:revision>
  <dcterms:created xsi:type="dcterms:W3CDTF">2024-02-13T12:44:41Z</dcterms:created>
  <dcterms:modified xsi:type="dcterms:W3CDTF">2024-03-02T11:49:43Z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