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33" r:id="rId4"/>
    <p:sldId id="336" r:id="rId5"/>
    <p:sldId id="337" r:id="rId6"/>
    <p:sldId id="338" r:id="rId7"/>
    <p:sldId id="339" r:id="rId8"/>
    <p:sldId id="340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60767"/>
            <a:ext cx="2680215" cy="1384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97154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ICTs </a:t>
            </a:r>
            <a:r>
              <a:rPr lang="ka-GE" sz="3000" b="1" dirty="0" smtClean="0"/>
              <a:t>პროექტების მართვა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</a:t>
            </a:r>
            <a:r>
              <a:rPr lang="en-US" sz="2200" dirty="0" smtClean="0"/>
              <a:t>2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2022 წლის </a:t>
            </a:r>
            <a:r>
              <a:rPr lang="ka-GE" sz="1400" dirty="0" smtClean="0"/>
              <a:t>1</a:t>
            </a:r>
            <a:r>
              <a:rPr lang="en-US" sz="1400" dirty="0" smtClean="0"/>
              <a:t>3</a:t>
            </a:r>
            <a:r>
              <a:rPr lang="ka-GE" sz="1400" dirty="0" smtClean="0"/>
              <a:t> </a:t>
            </a:r>
            <a:r>
              <a:rPr lang="ka-GE" sz="1400" dirty="0" smtClean="0"/>
              <a:t>ოქტომბერი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რჩევები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504950"/>
            <a:ext cx="75628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მოაწესრიგეთ კომპიუტერი და სამუშაო მაგიდა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აირიდეთ დამღლელი და უსიამოვნო ხალხი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შეიმუშავეთ თქვენი სისტემა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მოიკავეთ სამუშაო დრო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/>
              <a:t>მოიკავეთ </a:t>
            </a:r>
            <a:r>
              <a:rPr lang="ka-GE" dirty="0" smtClean="0"/>
              <a:t>დასვენების დრო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err="1" smtClean="0"/>
              <a:t>დაასინქრონიზეთ</a:t>
            </a:r>
            <a:r>
              <a:rPr lang="ka-GE" dirty="0" smtClean="0"/>
              <a:t> ყველა მოწყობილობა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გააზიარეთ თქვენი კალენდარი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როცა საჭიროა - თქვით „არა“.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დახვეწეთ თქვენი ჩვევები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IT 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სფეროები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504950"/>
            <a:ext cx="75628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ვებ აპლიკაციების შემუშავება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პროგრამული უზრუნველყოფის შემუშავება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გრაფიკული აპლიკაციების შემუშავება</a:t>
            </a:r>
            <a:endParaRPr lang="ka-GE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მობილური აპლიკაციების შემუშავება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ქსელის აწყობა და კონფიგურაცია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აპარატურის ინსტალაცია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მონაცემთა ბაზის მართვა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ოპერაციული სისტემების მართვა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გ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ანტის დიაგრამა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123950"/>
            <a:ext cx="75628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err="1" smtClean="0"/>
              <a:t>განტის</a:t>
            </a:r>
            <a:r>
              <a:rPr lang="ka-GE" dirty="0" smtClean="0"/>
              <a:t> დიაგრამა განკუთვნილია აქტივობების დროში გასაწერად და თვალსაჩინოდ წარმოსადგენად.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აქტივობას აქვს სახელწოდება და შეიცავს აღწერას. აღწერა, როგორც წესი მოიცავს </a:t>
            </a:r>
            <a:r>
              <a:rPr lang="en-US" dirty="0" smtClean="0"/>
              <a:t>Rich Text </a:t>
            </a:r>
            <a:r>
              <a:rPr lang="ka-GE" dirty="0" smtClean="0"/>
              <a:t>ველს და თანდართულ ფაილებს.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აქტივობებს შეიძლება ჰქონდეს საკვანძო მომენტები (</a:t>
            </a:r>
            <a:r>
              <a:rPr lang="en-US" dirty="0" smtClean="0"/>
              <a:t>Milestone)</a:t>
            </a:r>
            <a:endParaRPr lang="ka-GE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თითოეულ აქტივობას აქვს საწყისი და საბოლოო დროები.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აქტივობას შეიძლება მივუთითოთ რამდენი პროცენტით არის შესრულებული, რა დრო დაიხარჯა მასზე, ამ მომენტში მიმდინარეობს თუ არა მასზე მუშაობა.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აქტივობა შეიძლება იყოს შესრულებული, ხელახლა გახსნილი, ან დახურული.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/>
              <a:t>აქტივობა (</a:t>
            </a:r>
            <a:r>
              <a:rPr lang="en-US" dirty="0"/>
              <a:t>Task</a:t>
            </a:r>
            <a:r>
              <a:rPr lang="ka-GE" dirty="0"/>
              <a:t>) განპირობებული შეიძლება იყოს ერთ ან რამდენიმე ადამიანზე.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ka-GE" dirty="0" smtClean="0"/>
          </a:p>
        </p:txBody>
      </p:sp>
    </p:spTree>
    <p:extLst>
      <p:ext uri="{BB962C8B-B14F-4D97-AF65-F5344CB8AC3E}">
        <p14:creationId xmlns:p14="http://schemas.microsoft.com/office/powerpoint/2010/main" val="234449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გ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ანტის დიაგრამა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123950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onlinegantt.com </a:t>
            </a:r>
            <a:endParaRPr lang="ka-G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teamgantt.com</a:t>
            </a:r>
          </a:p>
        </p:txBody>
      </p:sp>
    </p:spTree>
    <p:extLst>
      <p:ext uri="{BB962C8B-B14F-4D97-AF65-F5344CB8AC3E}">
        <p14:creationId xmlns:p14="http://schemas.microsoft.com/office/powerpoint/2010/main" val="12354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გ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ანტის დიაგრამა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123950"/>
            <a:ext cx="7562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/>
              <a:t>პროექტის მიმდინარეობის წარმოდგენის სხვადასხვა ფორმა არსებობს</a:t>
            </a:r>
          </a:p>
          <a:p>
            <a:pPr algn="just"/>
            <a:endParaRPr lang="ka-GE" dirty="0"/>
          </a:p>
          <a:p>
            <a:pPr marL="342900" indent="-342900" algn="just">
              <a:buAutoNum type="arabicPeriod"/>
            </a:pPr>
            <a:r>
              <a:rPr lang="ka-GE" dirty="0" smtClean="0"/>
              <a:t>დროში გაწერილი დიაგრამის სახით</a:t>
            </a:r>
          </a:p>
          <a:p>
            <a:pPr marL="342900" indent="-342900" algn="just">
              <a:buAutoNum type="arabicPeriod"/>
            </a:pPr>
            <a:r>
              <a:rPr lang="ka-GE" dirty="0" smtClean="0"/>
              <a:t>კალენდრის სახით</a:t>
            </a:r>
          </a:p>
          <a:p>
            <a:pPr marL="342900" indent="-342900" algn="just">
              <a:buAutoNum type="arabicPeriod"/>
            </a:pPr>
            <a:r>
              <a:rPr lang="ka-GE" dirty="0" smtClean="0"/>
              <a:t>სტატუსის მიხედვით</a:t>
            </a:r>
          </a:p>
          <a:p>
            <a:pPr marL="342900" indent="-342900" algn="just">
              <a:buAutoNum type="arabicPeriod"/>
            </a:pPr>
            <a:r>
              <a:rPr lang="ka-GE" dirty="0" smtClean="0"/>
              <a:t>სიის სახით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გ</a:t>
            </a:r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ანტის დიაგრამა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34" y="895350"/>
            <a:ext cx="7450666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9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1023</TotalTime>
  <Words>231</Words>
  <Application>Microsoft Office PowerPoint</Application>
  <PresentationFormat>On-screen Show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BPG Web 002 Caps</vt:lpstr>
      <vt:lpstr>Gill Sans MT</vt:lpstr>
      <vt:lpstr>Sylfaen</vt:lpstr>
      <vt:lpstr>Verdana</vt:lpstr>
      <vt:lpstr>Wingdings 2</vt:lpstr>
      <vt:lpstr>Solstice</vt:lpstr>
      <vt:lpstr>PowerPoint Presentation</vt:lpstr>
      <vt:lpstr>ICTs პროექტების მართვა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184</cp:revision>
  <dcterms:created xsi:type="dcterms:W3CDTF">2016-09-13T18:38:05Z</dcterms:created>
  <dcterms:modified xsi:type="dcterms:W3CDTF">2022-10-13T12:49:26Z</dcterms:modified>
</cp:coreProperties>
</file>