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22" r:id="rId2"/>
    <p:sldId id="323" r:id="rId3"/>
    <p:sldId id="335" r:id="rId4"/>
    <p:sldId id="333" r:id="rId5"/>
    <p:sldId id="336" r:id="rId6"/>
    <p:sldId id="338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726" y="1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269923"/>
            <a:ext cx="7406640" cy="1104138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387548"/>
            <a:ext cx="7406640" cy="131445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06035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008762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05980"/>
            <a:ext cx="18288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05980"/>
            <a:ext cx="55626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41"/>
            <a:ext cx="68580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1950244"/>
            <a:ext cx="6400800" cy="17145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800100"/>
            <a:ext cx="6400800" cy="1132284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110992"/>
            <a:ext cx="210312" cy="157734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059403"/>
            <a:ext cx="64008" cy="48006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143000"/>
            <a:ext cx="3657600" cy="34975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70252"/>
            <a:ext cx="8229600" cy="85725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246209"/>
            <a:ext cx="4023360" cy="48006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727002"/>
            <a:ext cx="4023360" cy="30861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05740"/>
            <a:ext cx="7498080" cy="857250"/>
          </a:xfrm>
        </p:spPr>
        <p:txBody>
          <a:bodyPr anchor="ctr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51435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62583"/>
            <a:ext cx="3810000" cy="871538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055223"/>
            <a:ext cx="3810000" cy="523875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8153400" cy="299442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800100"/>
            <a:ext cx="2743200" cy="14859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77E6E-5A08-415B-BB67-7F521B2F416A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800100"/>
            <a:ext cx="4572000" cy="3429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857253"/>
            <a:ext cx="4419600" cy="2635898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715756"/>
            <a:ext cx="685800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702589"/>
            <a:ext cx="649224" cy="153233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3600450"/>
            <a:ext cx="4419600" cy="5715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611941"/>
            <a:ext cx="1638887" cy="1229165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7" y="15827"/>
            <a:ext cx="1702191" cy="1276643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2" y="791308"/>
            <a:ext cx="1125717" cy="826968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4" y="-41"/>
            <a:ext cx="8131127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05979"/>
            <a:ext cx="7498080" cy="85725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085850"/>
            <a:ext cx="7498080" cy="360045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4729162"/>
            <a:ext cx="2133600" cy="357188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20177E6E-5A08-415B-BB67-7F521B2F416A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4729162"/>
            <a:ext cx="2895600" cy="357188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4729162"/>
            <a:ext cx="457200" cy="357188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AE413CA9-1EA5-407F-97A8-FFFB03D7257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41"/>
            <a:ext cx="73152" cy="5143541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573" y="760767"/>
            <a:ext cx="2680215" cy="1384242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4634344" y="3327631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000" dirty="0" smtClean="0">
                <a:latin typeface="BPG Web 002 Caps" panose="020B0603030804020204" pitchFamily="34" charset="0"/>
                <a:cs typeface="BPG Web 002 Caps" panose="020B0603030804020204" pitchFamily="34" charset="0"/>
              </a:rPr>
              <a:t>კომპიუტერული მეცნიერების მიმართულება</a:t>
            </a:r>
            <a:endParaRPr lang="en-US" sz="2000" dirty="0"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165" y="3028950"/>
            <a:ext cx="2125029" cy="119532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4634344" y="1047750"/>
            <a:ext cx="4114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a-GE" sz="2000" dirty="0" smtClean="0">
                <a:latin typeface="BPG Web 002 Caps" panose="020B0603030804020204" pitchFamily="34" charset="0"/>
                <a:cs typeface="BPG Web 002 Caps" panose="020B0603030804020204" pitchFamily="34" charset="0"/>
              </a:rPr>
              <a:t>ბიზნესის, კომპიუტინგის და სოციალურ მეცნიერებათა სკოლა</a:t>
            </a:r>
            <a:endParaRPr lang="en-US" sz="2000" dirty="0">
              <a:latin typeface="BPG Web 002 Caps" panose="020B0603030804020204" pitchFamily="34" charset="0"/>
              <a:cs typeface="BPG Web 002 Caps" panose="020B0603030804020204" pitchFamily="34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0770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888" y="1"/>
            <a:ext cx="7406640" cy="971549"/>
          </a:xfrm>
        </p:spPr>
        <p:txBody>
          <a:bodyPr>
            <a:normAutofit/>
          </a:bodyPr>
          <a:lstStyle/>
          <a:p>
            <a:r>
              <a:rPr lang="en-US" sz="3000" b="1" dirty="0" smtClean="0"/>
              <a:t>ICTs </a:t>
            </a:r>
            <a:r>
              <a:rPr lang="ka-GE" sz="3000" b="1" dirty="0" smtClean="0"/>
              <a:t>პროექტების მართვა</a:t>
            </a:r>
            <a:endParaRPr lang="en-US" sz="3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6344" y="2343150"/>
            <a:ext cx="7406640" cy="555552"/>
          </a:xfrm>
        </p:spPr>
        <p:txBody>
          <a:bodyPr>
            <a:normAutofit fontScale="92500" lnSpcReduction="10000"/>
          </a:bodyPr>
          <a:lstStyle/>
          <a:p>
            <a:r>
              <a:rPr lang="ka-GE" sz="4000" dirty="0" smtClean="0"/>
              <a:t>პაატა გოგიშვილი</a:t>
            </a:r>
            <a:endParaRPr lang="en-US" sz="4000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1186543" y="3172603"/>
            <a:ext cx="7406640" cy="669852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a-GE" sz="1800" dirty="0" smtClean="0"/>
              <a:t>ინფორმატიკის დოქტორი</a:t>
            </a:r>
            <a:endParaRPr lang="en-US" sz="1800" dirty="0" smtClean="0"/>
          </a:p>
          <a:p>
            <a:r>
              <a:rPr lang="ka-GE" sz="1400" dirty="0" smtClean="0"/>
              <a:t>ასოცირებული პროფესორი</a:t>
            </a:r>
            <a:endParaRPr lang="en-US" sz="1400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219200" y="1467701"/>
            <a:ext cx="2386361" cy="342049"/>
          </a:xfrm>
          <a:prstGeom prst="rect">
            <a:avLst/>
          </a:prstGeom>
        </p:spPr>
        <p:txBody>
          <a:bodyPr anchor="b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2200" dirty="0" smtClean="0"/>
              <a:t>კვირა 1</a:t>
            </a:r>
            <a:endParaRPr lang="en-US" sz="22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1215972" y="4552950"/>
            <a:ext cx="7406640" cy="365052"/>
          </a:xfrm>
          <a:prstGeom prst="rect">
            <a:avLst/>
          </a:prstGeom>
        </p:spPr>
        <p:txBody>
          <a:bodyPr tIns="0">
            <a:normAutofit/>
          </a:bodyPr>
          <a:lstStyle>
            <a:lvl1pPr marL="27432" indent="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 kumimoji="0" sz="2600" kern="1200">
                <a:solidFill>
                  <a:schemeClr val="tx2">
                    <a:shade val="30000"/>
                    <a:satMod val="1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1" latinLnBrk="0" hangingPunct="1">
              <a:lnSpc>
                <a:spcPct val="100000"/>
              </a:lnSpc>
              <a:spcBef>
                <a:spcPts val="550"/>
              </a:spcBef>
              <a:buClr>
                <a:schemeClr val="accent1"/>
              </a:buClr>
              <a:buFont typeface="Verdana"/>
              <a:buNone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2"/>
              </a:buClr>
              <a:buFont typeface="Wingdings 2"/>
              <a:buNone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3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4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5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lnSpc>
                <a:spcPct val="100000"/>
              </a:lnSpc>
              <a:spcBef>
                <a:spcPct val="20000"/>
              </a:spcBef>
              <a:buClr>
                <a:schemeClr val="accent6"/>
              </a:buClr>
              <a:buFont typeface="Wingdings 2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r>
              <a:rPr lang="ka-GE" sz="1400" dirty="0" smtClean="0"/>
              <a:t>2022 </a:t>
            </a:r>
            <a:r>
              <a:rPr lang="ka-GE" sz="1400" dirty="0" smtClean="0"/>
              <a:t>წლის </a:t>
            </a:r>
            <a:r>
              <a:rPr lang="ka-GE" sz="1400" dirty="0" smtClean="0"/>
              <a:t>10 ოქტომბერი</a:t>
            </a:r>
            <a:endParaRPr lang="en-US" sz="1400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5681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 txBox="1">
            <a:spLocks/>
          </p:cNvSpPr>
          <p:nvPr/>
        </p:nvSpPr>
        <p:spPr>
          <a:xfrm>
            <a:off x="990600" y="984020"/>
            <a:ext cx="7887183" cy="28956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pPr algn="ctr"/>
            <a:r>
              <a:rPr lang="ka-GE" sz="3500" b="1" dirty="0" smtClean="0"/>
              <a:t>შესავალი</a:t>
            </a:r>
            <a:endParaRPr lang="ka-GE" sz="3500" b="1" dirty="0" smtClean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60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00150" y="57151"/>
            <a:ext cx="74866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შესავალი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0150" y="1504950"/>
            <a:ext cx="7562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 smtClean="0"/>
              <a:t>ICTs </a:t>
            </a:r>
            <a:r>
              <a:rPr lang="ka-GE" dirty="0" smtClean="0"/>
              <a:t>პროექტების მართვა, შედგება ზოგადად პროექტების მართვის ელემენტებისგან.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776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00150" y="57151"/>
            <a:ext cx="74866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შესავალი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00150" y="1504950"/>
            <a:ext cx="75628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a-GE" dirty="0" smtClean="0"/>
              <a:t>პროექტის მართვის ძირითადი ფაზები:</a:t>
            </a:r>
          </a:p>
          <a:p>
            <a:pPr algn="just"/>
            <a:endParaRPr lang="ka-GE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dirty="0" smtClean="0"/>
              <a:t>კონცეფცია და ინიცირება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dirty="0" smtClean="0"/>
              <a:t>აღწერა და დაგეგმვა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dirty="0" smtClean="0"/>
              <a:t>გაშვება ან შესრულება</a:t>
            </a:r>
            <a:endParaRPr lang="en-US" dirty="0" smtClean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dirty="0" smtClean="0"/>
              <a:t>პროექტის კონტროლი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a-GE" dirty="0" smtClean="0"/>
              <a:t>პროექტის დახურვა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538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1200150" y="57151"/>
            <a:ext cx="7486650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ka-GE" sz="4000" b="1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შესავალი</a:t>
            </a:r>
            <a:endParaRPr lang="en-US" sz="40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 rot="16200000">
            <a:off x="-1808356" y="2088920"/>
            <a:ext cx="4607312" cy="685800"/>
          </a:xfrm>
          <a:prstGeom prst="rect">
            <a:avLst/>
          </a:prstGeom>
        </p:spPr>
        <p:txBody>
          <a:bodyPr anchor="b">
            <a:normAutofit fontScale="90000" lnSpcReduction="10000"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300" kern="1200">
                <a:solidFill>
                  <a:schemeClr val="tx2">
                    <a:satMod val="130000"/>
                  </a:schemeClr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ka-GE" sz="4800" b="1" dirty="0" smtClean="0">
                <a:solidFill>
                  <a:schemeClr val="bg2">
                    <a:lumMod val="90000"/>
                  </a:schemeClr>
                </a:solidFill>
              </a:rPr>
              <a:t>დარჩით სახლში!</a:t>
            </a:r>
            <a:endParaRPr lang="en-US" sz="4800" b="1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1276350"/>
            <a:ext cx="5943600" cy="347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47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918</TotalTime>
  <Words>75</Words>
  <Application>Microsoft Office PowerPoint</Application>
  <PresentationFormat>On-screen Show (16:9)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BPG Web 002 Caps</vt:lpstr>
      <vt:lpstr>Gill Sans MT</vt:lpstr>
      <vt:lpstr>Sylfaen</vt:lpstr>
      <vt:lpstr>Verdana</vt:lpstr>
      <vt:lpstr>Wingdings 2</vt:lpstr>
      <vt:lpstr>Solstice</vt:lpstr>
      <vt:lpstr>PowerPoint Presentation</vt:lpstr>
      <vt:lpstr>ICTs პროექტების მართვა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ხელოვნური ინტელექტი</dc:title>
  <dc:creator>amigo</dc:creator>
  <cp:lastModifiedBy>პაატა გოგიშვილი</cp:lastModifiedBy>
  <cp:revision>161</cp:revision>
  <dcterms:created xsi:type="dcterms:W3CDTF">2016-09-13T18:38:05Z</dcterms:created>
  <dcterms:modified xsi:type="dcterms:W3CDTF">2022-10-06T14:43:45Z</dcterms:modified>
</cp:coreProperties>
</file>