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8" r:id="rId4"/>
    <p:sldId id="330" r:id="rId5"/>
    <p:sldId id="329" r:id="rId6"/>
    <p:sldId id="331" r:id="rId7"/>
    <p:sldId id="332" r:id="rId8"/>
    <p:sldId id="333" r:id="rId9"/>
    <p:sldId id="334" r:id="rId10"/>
    <p:sldId id="33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ტრანსპონირებული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 კონვოლუცია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1239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ტრანსპონირებულ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კონვოლუციას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განზომილების მოსამატებლად იყენებენ.</a:t>
            </a:r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en-US" dirty="0">
                <a:latin typeface="BPG Web 002" panose="020B0603030804020204" pitchFamily="34" charset="0"/>
                <a:cs typeface="BPG Web 002" panose="020B0603030804020204" pitchFamily="34" charset="0"/>
              </a:rPr>
              <a:t>https://towardsdatascience.com/transposed-convolution-demystified-84ca81b4baba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77" y="2778055"/>
            <a:ext cx="7647711" cy="14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50"/>
            <a:ext cx="7406640" cy="685800"/>
          </a:xfrm>
        </p:spPr>
        <p:txBody>
          <a:bodyPr>
            <a:normAutofit fontScale="90000"/>
          </a:bodyPr>
          <a:lstStyle/>
          <a:p>
            <a:r>
              <a:rPr lang="ka-GE" sz="48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ნეირონული ქსელები</a:t>
            </a:r>
            <a:endParaRPr lang="en-US" sz="48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ka-GE" sz="3000" dirty="0" smtClean="0">
                <a:latin typeface="BPG WEB 001 Caps" panose="020B0603030804020204" pitchFamily="34" charset="0"/>
              </a:rPr>
              <a:t>პაატა გოგიშვილი</a:t>
            </a:r>
            <a:endParaRPr lang="en-US" sz="3000" dirty="0">
              <a:latin typeface="BPG WEB 001 Caps" panose="020B0603030804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ინფორმატიკის დოქტორი</a:t>
            </a:r>
            <a:endParaRPr lang="en-US" sz="18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ასოცირებული პროფესორი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66344" y="2077301"/>
            <a:ext cx="1576856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კვირა </a:t>
            </a:r>
            <a:r>
              <a:rPr lang="ka-GE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10</a:t>
            </a:r>
            <a:endParaRPr lang="en-US" sz="22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22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წლის 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11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ნოემბერი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500" y="970866"/>
            <a:ext cx="7424184" cy="8043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500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ავტოენკოდერები</a:t>
            </a:r>
            <a:endParaRPr lang="ka-GE" sz="2500" dirty="0" smtClean="0">
              <a:latin typeface="BPG WEB 001 Caps" panose="020B0603030804020204" pitchFamily="34" charset="0"/>
              <a:cs typeface="BPG Web 002" panose="020B0603030804020204" pitchFamily="34" charset="0"/>
            </a:endParaRPr>
          </a:p>
          <a:p>
            <a:r>
              <a:rPr lang="en-US" sz="2500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Autoencoders</a:t>
            </a:r>
            <a:endParaRPr lang="en-US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ავტოენკოდერი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ავტოენკოდერი არის ნეირონული ქსელი, რომელიც სწავლობს გამოსახულების გარდაქმნას ლატენტურ ვექტორად და შემდეგ ამ ლატენტური (ფარული) ვექტორიდან მის კვლავ გენერაციას.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ავტოენკოდერის გამოყენება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04775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მონაცემთა შეკუმშვა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მონაცემებში სიჭარბის შეტანა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სურათების გაწმენდა ხმაურისგან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სურათების აღდგენა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ანომალიების აღმოჩენა</a:t>
            </a:r>
            <a:endParaRPr lang="en-US" sz="16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გამოსახულების გარჩევადობის მომატება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მონაცემების (გამოსახულებების, ხმის, ტექსტის) გენერაცია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სემანტიკური სეგმენტაცია</a:t>
            </a:r>
            <a:endParaRPr lang="en-US" sz="16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ავტოენკოდერის აგებულება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950"/>
            <a:ext cx="7252457" cy="199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ავტოენკოდერის აგებულება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950"/>
            <a:ext cx="7252457" cy="1991527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884286">
            <a:off x="4550102" y="3572677"/>
            <a:ext cx="304800" cy="12192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ავტოენკოდერის მუშაობის პრინციპი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ავტოენკოდერი ორი ლოგიკური ნაწილისგან შედგება: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ენკოდერი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დეკოდერი.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ენკოდერი ახდენს საწყისი მონაცემების წარმოდგენას ლატენტურ ვექტორად. ამ ვექტორში შენარჩუნებულია საწყისი მონაცემების ძირითადი ნაწილი და უგულებელყოფილია მხოლოდ არაარსებითი ნაწილი.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დეკოდერი ცდილობს, ლატენტური ვექტორიდან აღადგინოს საწყისის გამოსახულება რაც შეიძლება ზუსტად.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მარტივი ავტოენკოდერი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1239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მარტივი ავტოენკოდერის ორივე ნაწილი სრულად ბმული ქსელებისგან შედგება. 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46481"/>
            <a:ext cx="5943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კონვოლუციური ავტოენკოდერი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1239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კონვოლუციური ავტოენკოდერის პირველი ნაწილი არის კონვოლუციური ქსელი, ხოლო მეორე ნაწილი არის ქსელი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ტრანსპონირებული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კონვოლუციური შრეებით. 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66950"/>
            <a:ext cx="6906519" cy="2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3618</TotalTime>
  <Words>169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BPG WEB 001 Caps</vt:lpstr>
      <vt:lpstr>BPG Web 002</vt:lpstr>
      <vt:lpstr>BPG Web 002 Caps</vt:lpstr>
      <vt:lpstr>Gill Sans MT</vt:lpstr>
      <vt:lpstr>Verdana</vt:lpstr>
      <vt:lpstr>Wingdings 2</vt:lpstr>
      <vt:lpstr>Solstice</vt:lpstr>
      <vt:lpstr>PowerPoint Presentation</vt:lpstr>
      <vt:lpstr>ნეირონული ქსელები</vt:lpstr>
      <vt:lpstr>ავტოენკოდერი</vt:lpstr>
      <vt:lpstr>ავტოენკოდერის გამოყენება</vt:lpstr>
      <vt:lpstr>ავტოენკოდერის აგებულება</vt:lpstr>
      <vt:lpstr>ავტოენკოდერის აგებულება</vt:lpstr>
      <vt:lpstr>ავტოენკოდერის მუშაობის პრინციპი</vt:lpstr>
      <vt:lpstr>მარტივი ავტოენკოდერი</vt:lpstr>
      <vt:lpstr>კონვოლუციური ავტოენკოდერი</vt:lpstr>
      <vt:lpstr>ტრანსპონირებული კონვოლუცია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325</cp:revision>
  <dcterms:created xsi:type="dcterms:W3CDTF">2016-09-13T18:38:05Z</dcterms:created>
  <dcterms:modified xsi:type="dcterms:W3CDTF">2022-11-28T18:22:14Z</dcterms:modified>
</cp:coreProperties>
</file>