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2" r:id="rId2"/>
    <p:sldId id="323" r:id="rId3"/>
    <p:sldId id="324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4" r:id="rId14"/>
    <p:sldId id="350" r:id="rId15"/>
    <p:sldId id="351" r:id="rId16"/>
    <p:sldId id="352" r:id="rId17"/>
    <p:sldId id="35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4C97-48C7-412B-A3A8-859CD54437A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4DEA2-9966-4761-80E9-9015DF2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4DEA2-9966-4761-80E9-9015DF2AF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3124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a-GE" sz="25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5684520" cy="2250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4000" dirty="0" smtClean="0"/>
              <a:t>Black Box </a:t>
            </a:r>
            <a:r>
              <a:rPr lang="ka-GE" sz="4000" dirty="0" smtClean="0"/>
              <a:t>ტესტირება</a:t>
            </a:r>
          </a:p>
          <a:p>
            <a:r>
              <a:rPr lang="en-US" sz="4000" dirty="0" smtClean="0"/>
              <a:t>White Box </a:t>
            </a:r>
            <a:r>
              <a:rPr lang="ka-GE" sz="4000" dirty="0" smtClean="0"/>
              <a:t>ტესტირება</a:t>
            </a:r>
          </a:p>
          <a:p>
            <a:endParaRPr lang="ka-GE" sz="4000" dirty="0" smtClean="0"/>
          </a:p>
        </p:txBody>
      </p:sp>
    </p:spTree>
    <p:extLst>
      <p:ext uri="{BB962C8B-B14F-4D97-AF65-F5344CB8AC3E}">
        <p14:creationId xmlns:p14="http://schemas.microsoft.com/office/powerpoint/2010/main" val="22388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7818120" cy="3012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3600" dirty="0" smtClean="0"/>
              <a:t>მონაცემთა სიმრავლის დაყოფა ეკვივალენტურ </a:t>
            </a:r>
            <a:r>
              <a:rPr lang="ka-GE" sz="3600" smtClean="0"/>
              <a:t>კლასებად.</a:t>
            </a:r>
            <a:endParaRPr lang="ka-GE" sz="3600" dirty="0" smtClean="0"/>
          </a:p>
          <a:p>
            <a:endParaRPr lang="ka-GE" sz="4000" dirty="0" smtClean="0"/>
          </a:p>
        </p:txBody>
      </p:sp>
    </p:spTree>
    <p:extLst>
      <p:ext uri="{BB962C8B-B14F-4D97-AF65-F5344CB8AC3E}">
        <p14:creationId xmlns:p14="http://schemas.microsoft.com/office/powerpoint/2010/main" val="17160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9140" y="1581150"/>
            <a:ext cx="7515178" cy="2286000"/>
          </a:xfrm>
          <a:prstGeom prst="rect">
            <a:avLst/>
          </a:prstGeom>
        </p:spPr>
        <p:txBody>
          <a:bodyPr tIns="0">
            <a:normAutofit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3600" dirty="0" smtClean="0"/>
          </a:p>
          <a:p>
            <a:r>
              <a:rPr lang="en-US" sz="3600" dirty="0" smtClean="0"/>
              <a:t>Single-mode </a:t>
            </a:r>
            <a:r>
              <a:rPr lang="ka-GE" sz="3600" dirty="0" smtClean="0"/>
              <a:t>ხარვეზები</a:t>
            </a:r>
          </a:p>
          <a:p>
            <a:endParaRPr lang="ka-GE" sz="3600" dirty="0" smtClean="0"/>
          </a:p>
          <a:p>
            <a:r>
              <a:rPr lang="ka-GE" sz="3600" dirty="0" smtClean="0"/>
              <a:t>პარამეტრთა წყვილების ანალიზი.</a:t>
            </a:r>
            <a:endParaRPr lang="ka-GE" sz="4000" dirty="0" smtClean="0"/>
          </a:p>
        </p:txBody>
      </p:sp>
    </p:spTree>
    <p:extLst>
      <p:ext uri="{BB962C8B-B14F-4D97-AF65-F5344CB8AC3E}">
        <p14:creationId xmlns:p14="http://schemas.microsoft.com/office/powerpoint/2010/main" val="2648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9140" y="1581150"/>
            <a:ext cx="7515178" cy="22860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3600" dirty="0" smtClean="0"/>
          </a:p>
          <a:p>
            <a:r>
              <a:rPr lang="en-US" sz="3600" dirty="0" smtClean="0"/>
              <a:t>უ</a:t>
            </a:r>
            <a:r>
              <a:rPr lang="ka-GE" sz="3600" dirty="0" err="1" smtClean="0"/>
              <a:t>კიდურესი</a:t>
            </a:r>
            <a:r>
              <a:rPr lang="ka-GE" sz="3600" dirty="0" smtClean="0"/>
              <a:t> მნიშვნელობების ტესტირება</a:t>
            </a:r>
            <a:endParaRPr lang="ka-GE" sz="4000" dirty="0" smtClean="0"/>
          </a:p>
        </p:txBody>
      </p:sp>
    </p:spTree>
    <p:extLst>
      <p:ext uri="{BB962C8B-B14F-4D97-AF65-F5344CB8AC3E}">
        <p14:creationId xmlns:p14="http://schemas.microsoft.com/office/powerpoint/2010/main" val="3226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7665720" cy="2631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2500" dirty="0" smtClean="0"/>
          </a:p>
          <a:p>
            <a:r>
              <a:rPr lang="ka-GE" sz="2500" dirty="0" smtClean="0"/>
              <a:t>მდგომარეობების ანალიზი (</a:t>
            </a:r>
            <a:r>
              <a:rPr lang="en-US" sz="2500" dirty="0" smtClean="0"/>
              <a:t>state-based testing)</a:t>
            </a:r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8566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7665720" cy="2631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2500" dirty="0" smtClean="0"/>
          </a:p>
          <a:p>
            <a:r>
              <a:rPr lang="en-US" sz="2800" dirty="0"/>
              <a:t>White Box </a:t>
            </a:r>
            <a:r>
              <a:rPr lang="ka-GE" sz="2800" dirty="0"/>
              <a:t>ტესტირება</a:t>
            </a:r>
          </a:p>
          <a:p>
            <a:endParaRPr lang="ka-GE" sz="2800" dirty="0"/>
          </a:p>
          <a:p>
            <a:pPr marL="0"/>
            <a:r>
              <a:rPr lang="en-US" sz="2400" dirty="0"/>
              <a:t>კ</a:t>
            </a:r>
            <a:r>
              <a:rPr lang="ka-GE" sz="2400" dirty="0"/>
              <a:t>ოდის სრული დაფარვა</a:t>
            </a:r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9924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7665720" cy="2631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2500" dirty="0" smtClean="0"/>
          </a:p>
          <a:p>
            <a:r>
              <a:rPr lang="en-US" sz="2800" dirty="0"/>
              <a:t>Control Flow-Based</a:t>
            </a:r>
            <a:r>
              <a:rPr lang="ka-GE" sz="2800" dirty="0"/>
              <a:t> ტესტირება</a:t>
            </a:r>
            <a:endParaRPr lang="ka-GE" sz="24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6417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97280" y="1845734"/>
            <a:ext cx="7665720" cy="288974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4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7665720" cy="263101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2500" dirty="0" smtClean="0"/>
          </a:p>
          <a:p>
            <a:r>
              <a:rPr lang="en-US" sz="2800" dirty="0"/>
              <a:t>მ</a:t>
            </a:r>
            <a:r>
              <a:rPr lang="ka-GE" sz="2800" dirty="0" err="1"/>
              <a:t>ეტრიკა</a:t>
            </a:r>
            <a:endParaRPr lang="ka-GE" sz="24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5254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9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2022 </a:t>
            </a:r>
            <a:r>
              <a:rPr lang="ka-GE" sz="1400" dirty="0" smtClean="0"/>
              <a:t>წლის </a:t>
            </a:r>
            <a:r>
              <a:rPr lang="ka-GE" sz="1400" smtClean="0"/>
              <a:t>29 ნოემბერი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ტესტირების კონცეფცია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/>
              <a:t>ტესტირების ფსიქოლოგია</a:t>
            </a:r>
          </a:p>
          <a:p>
            <a:endParaRPr lang="ka-GE" sz="3200" dirty="0"/>
          </a:p>
          <a:p>
            <a:pPr marL="0" indent="0">
              <a:buNone/>
            </a:pPr>
            <a:r>
              <a:rPr lang="ka-GE" sz="2800" dirty="0"/>
              <a:t>ვპოულობთ იმას, რასაც ვეძებთ.</a:t>
            </a:r>
          </a:p>
          <a:p>
            <a:pPr marL="0" indent="0">
              <a:buNone/>
            </a:pPr>
            <a:endParaRPr lang="ka-GE" sz="2800" dirty="0"/>
          </a:p>
          <a:p>
            <a:pPr marL="0" indent="0">
              <a:buNone/>
            </a:pPr>
            <a:r>
              <a:rPr lang="ka-GE" sz="2800" dirty="0"/>
              <a:t>ესე იგი, უნდა ვეძებოთ ხარვეზი და არ ვეცადოთ პროგრამის სისწორის დასაბუთებას.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5809" y="1657350"/>
            <a:ext cx="3626469" cy="8382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2500" dirty="0" smtClean="0"/>
              <a:t>ტესტირების დონეები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906" y="2137639"/>
            <a:ext cx="3010852" cy="23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ტესტირების გეგმა</a:t>
            </a:r>
          </a:p>
          <a:p>
            <a:endParaRPr lang="ka-GE" sz="4400" dirty="0"/>
          </a:p>
          <a:p>
            <a:pPr marL="0" indent="0">
              <a:buNone/>
            </a:pPr>
            <a:r>
              <a:rPr lang="en-US" sz="4000" dirty="0"/>
              <a:t>Test Unit</a:t>
            </a:r>
            <a:r>
              <a:rPr lang="ka-GE" sz="4000" dirty="0"/>
              <a:t>-ების სპეციფიკაცია</a:t>
            </a:r>
          </a:p>
          <a:p>
            <a:pPr marL="0" indent="0">
              <a:buNone/>
            </a:pPr>
            <a:r>
              <a:rPr lang="en-US" sz="4000" dirty="0"/>
              <a:t>Feature-</a:t>
            </a:r>
            <a:r>
              <a:rPr lang="ka-GE" sz="4000" dirty="0"/>
              <a:t>ბის ტესტირება</a:t>
            </a:r>
          </a:p>
          <a:p>
            <a:pPr marL="0" indent="0">
              <a:buNone/>
            </a:pPr>
            <a:r>
              <a:rPr lang="ka-GE" sz="4000" dirty="0"/>
              <a:t>ტესტირების მიდგომები</a:t>
            </a:r>
          </a:p>
          <a:p>
            <a:pPr marL="0" indent="0">
              <a:buNone/>
            </a:pPr>
            <a:r>
              <a:rPr lang="ka-GE" sz="4000" dirty="0"/>
              <a:t>ტესტირების შედეგები (</a:t>
            </a:r>
            <a:r>
              <a:rPr lang="en-US" sz="4000" dirty="0"/>
              <a:t>Testing Deliverables</a:t>
            </a:r>
            <a:r>
              <a:rPr lang="en-US" sz="4000" dirty="0" smtClean="0"/>
              <a:t>)</a:t>
            </a:r>
          </a:p>
          <a:p>
            <a:pPr marL="0" indent="0">
              <a:buNone/>
            </a:pPr>
            <a:r>
              <a:rPr lang="ka-GE" sz="4000" dirty="0" smtClean="0"/>
              <a:t>შესრულების განრიგი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23431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268712"/>
            <a:ext cx="5525835" cy="84583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smtClean="0"/>
              <a:t>Test Case-</a:t>
            </a:r>
            <a:r>
              <a:rPr lang="ka-GE" sz="3600" dirty="0" smtClean="0"/>
              <a:t>ს დიზაინი</a:t>
            </a:r>
          </a:p>
          <a:p>
            <a:endParaRPr lang="ka-GE" sz="3600" dirty="0" smtClean="0"/>
          </a:p>
          <a:p>
            <a:endParaRPr lang="ka-GE" sz="4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99311"/>
              </p:ext>
            </p:extLst>
          </p:nvPr>
        </p:nvGraphicFramePr>
        <p:xfrm>
          <a:off x="1264874" y="2001104"/>
          <a:ext cx="74219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82">
                  <a:extLst>
                    <a:ext uri="{9D8B030D-6E8A-4147-A177-3AD203B41FA5}">
                      <a16:colId xmlns:a16="http://schemas.microsoft.com/office/drawing/2014/main" val="3036885647"/>
                    </a:ext>
                  </a:extLst>
                </a:gridCol>
                <a:gridCol w="1855482">
                  <a:extLst>
                    <a:ext uri="{9D8B030D-6E8A-4147-A177-3AD203B41FA5}">
                      <a16:colId xmlns:a16="http://schemas.microsoft.com/office/drawing/2014/main" val="1200168995"/>
                    </a:ext>
                  </a:extLst>
                </a:gridCol>
                <a:gridCol w="1855482">
                  <a:extLst>
                    <a:ext uri="{9D8B030D-6E8A-4147-A177-3AD203B41FA5}">
                      <a16:colId xmlns:a16="http://schemas.microsoft.com/office/drawing/2014/main" val="1865863936"/>
                    </a:ext>
                  </a:extLst>
                </a:gridCol>
                <a:gridCol w="1855482">
                  <a:extLst>
                    <a:ext uri="{9D8B030D-6E8A-4147-A177-3AD203B41FA5}">
                      <a16:colId xmlns:a16="http://schemas.microsoft.com/office/drawing/2014/main" val="2291081153"/>
                    </a:ext>
                  </a:extLst>
                </a:gridCol>
              </a:tblGrid>
              <a:tr h="495535">
                <a:tc>
                  <a:txBody>
                    <a:bodyPr/>
                    <a:lstStyle/>
                    <a:p>
                      <a:r>
                        <a:rPr lang="ka-GE" dirty="0" smtClean="0"/>
                        <a:t>მოთხოვნის</a:t>
                      </a:r>
                      <a:r>
                        <a:rPr lang="ka-GE" baseline="0" dirty="0" smtClean="0"/>
                        <a:t> ნომერი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ტესტირების პირობები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ტესტირების მონაცემები და პარამეტრები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მოსალოდნელი შედეგები (</a:t>
                      </a:r>
                      <a:r>
                        <a:rPr lang="en-US" dirty="0" smtClean="0"/>
                        <a:t>outputs</a:t>
                      </a:r>
                      <a:r>
                        <a:rPr lang="ka-GE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2366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59404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4669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99240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2012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2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3124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Test Case-</a:t>
            </a:r>
            <a:r>
              <a:rPr lang="ka-GE" sz="4400" dirty="0"/>
              <a:t>ბის შესრულება</a:t>
            </a:r>
          </a:p>
          <a:p>
            <a:endParaRPr lang="ka-GE" sz="2500" dirty="0" smtClean="0"/>
          </a:p>
          <a:p>
            <a:r>
              <a:rPr lang="ka-GE" sz="2500" dirty="0" smtClean="0"/>
              <a:t>შესრულება </a:t>
            </a:r>
            <a:r>
              <a:rPr lang="ka-GE" sz="2500" dirty="0"/>
              <a:t>შეიძლება ხდებოდეს როგორც ხელით, ისე ავტომატურად.</a:t>
            </a:r>
          </a:p>
        </p:txBody>
      </p:sp>
    </p:spTree>
    <p:extLst>
      <p:ext uri="{BB962C8B-B14F-4D97-AF65-F5344CB8AC3E}">
        <p14:creationId xmlns:p14="http://schemas.microsoft.com/office/powerpoint/2010/main" val="39806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ტესტირების კონცეფცია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3124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a-GE" sz="2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1211" y="1219527"/>
            <a:ext cx="7473189" cy="627757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2300" dirty="0" smtClean="0"/>
              <a:t>ხარვეზების მართვის სისტემა</a:t>
            </a:r>
            <a:r>
              <a:rPr lang="en-US" sz="2300" dirty="0" smtClean="0"/>
              <a:t> (Bugzilla, Bug Collector)</a:t>
            </a:r>
            <a:r>
              <a:rPr lang="ka-GE" sz="2300" dirty="0" smtClean="0"/>
              <a:t>.</a:t>
            </a:r>
          </a:p>
          <a:p>
            <a:endParaRPr lang="ka-GE" sz="23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1211" y="4727077"/>
            <a:ext cx="5532120" cy="4471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300" dirty="0" smtClean="0"/>
              <a:t>ხარვეზების </a:t>
            </a:r>
            <a:r>
              <a:rPr lang="ka-GE" sz="2300" dirty="0" err="1" smtClean="0"/>
              <a:t>ლოგირება</a:t>
            </a:r>
            <a:endParaRPr lang="ka-GE" sz="2300" dirty="0" smtClean="0"/>
          </a:p>
          <a:p>
            <a:endParaRPr lang="ka-GE" sz="2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47" y="1818872"/>
            <a:ext cx="709711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2838</TotalTime>
  <Words>267</Words>
  <Application>Microsoft Office PowerPoint</Application>
  <PresentationFormat>On-screen Show (16:9)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280</cp:revision>
  <dcterms:created xsi:type="dcterms:W3CDTF">2016-09-13T18:38:05Z</dcterms:created>
  <dcterms:modified xsi:type="dcterms:W3CDTF">2022-11-29T17:38:45Z</dcterms:modified>
</cp:coreProperties>
</file>