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sldIdLst>
    <p:sldId id="276" r:id="rId5"/>
    <p:sldId id="263" r:id="rId6"/>
    <p:sldId id="274" r:id="rId7"/>
    <p:sldId id="285" r:id="rId8"/>
    <p:sldId id="277" r:id="rId9"/>
    <p:sldId id="278" r:id="rId10"/>
    <p:sldId id="273" r:id="rId11"/>
    <p:sldId id="280" r:id="rId12"/>
    <p:sldId id="281" r:id="rId13"/>
    <p:sldId id="282" r:id="rId14"/>
    <p:sldId id="286" r:id="rId15"/>
    <p:sldId id="283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375" y="2587219"/>
            <a:ext cx="3939478" cy="39394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5C4BA2-0868-4F9D-9799-8024B42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93700"/>
            <a:ext cx="10272711" cy="1703388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ENGINEERING</a:t>
            </a:r>
            <a:br>
              <a:rPr lang="en-US" sz="5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ILIA STATE UNIVERSITY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40150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084" y="3217103"/>
            <a:ext cx="5455416" cy="364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3691351"/>
            <a:ext cx="4034215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7107" y="529810"/>
            <a:ext cx="4838826" cy="3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2 laser cu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30" y="3043481"/>
            <a:ext cx="4883951" cy="36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shforge Adventurer 5M 3D Printer → NXT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35" y="3258517"/>
            <a:ext cx="3444566" cy="344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PV Transmitter – RCDr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09" y="542191"/>
            <a:ext cx="3254459" cy="325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oosing an Oscilloscope | Nuts &amp; Volts Magaz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59" y="806307"/>
            <a:ext cx="3181615" cy="167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XINLEI 8586 110V 2 in 1 Digital Display Solder Zimbabwe | Ubu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37" y="3543189"/>
            <a:ext cx="2869876" cy="302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33" y="121339"/>
            <a:ext cx="3035780" cy="30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46" y="1614792"/>
            <a:ext cx="4715233" cy="2125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317" y="63021"/>
            <a:ext cx="4381500" cy="26839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935450"/>
            <a:ext cx="5426015" cy="2922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288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dirty="0"/>
              <a:t>What we promise you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91067" y="2554356"/>
            <a:ext cx="11446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Fundamental education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Multiple high-tech laboratories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Enhanced practical component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Quality teaching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Exchange programs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9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BA2-0868-4F9D-9799-8024B42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93700"/>
            <a:ext cx="10272711" cy="170338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Computer Engineering?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6165" y="2445026"/>
            <a:ext cx="11042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en-US" sz="3600" dirty="0" smtClean="0">
                <a:latin typeface="Arial" panose="020B0604020202020204" pitchFamily="34" charset="0"/>
              </a:rPr>
              <a:t>Creating </a:t>
            </a:r>
            <a:r>
              <a:rPr lang="en-US" altLang="en-US" sz="3600" dirty="0">
                <a:latin typeface="Arial" panose="020B0604020202020204" pitchFamily="34" charset="0"/>
              </a:rPr>
              <a:t>devices requires knowledge of hardware </a:t>
            </a:r>
            <a:r>
              <a:rPr lang="en-US" altLang="en-US" sz="3600" dirty="0" smtClean="0">
                <a:latin typeface="Arial" panose="020B0604020202020204" pitchFamily="34" charset="0"/>
              </a:rPr>
              <a:t>architecture </a:t>
            </a:r>
            <a:r>
              <a:rPr lang="en-US" altLang="en-US" sz="3600" dirty="0">
                <a:latin typeface="Arial" panose="020B0604020202020204" pitchFamily="34" charset="0"/>
              </a:rPr>
              <a:t>and configuring the software side of that hardware. Computer engineers are exactly such versatile professionals</a:t>
            </a:r>
            <a:r>
              <a:rPr lang="en-US" altLang="en-US" sz="3600" dirty="0" smtClean="0">
                <a:latin typeface="Arial" panose="020B0604020202020204" pitchFamily="34" charset="0"/>
              </a:rPr>
              <a:t>.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BA2-0868-4F9D-9799-8024B42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587"/>
            <a:ext cx="12192000" cy="1107109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</a:t>
            </a:r>
            <a:r>
              <a:rPr lang="ka-GE" sz="5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Engineering</a:t>
            </a:r>
            <a:r>
              <a:rPr lang="ka-GE" sz="5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sz="5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5313" y="2663686"/>
            <a:ext cx="106945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ka-GE" sz="55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0870" y="4118112"/>
            <a:ext cx="94024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</a:t>
            </a:r>
            <a:r>
              <a:rPr lang="ka-GE" sz="5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5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  <a:endParaRPr lang="en-US" sz="55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504" y="3602405"/>
            <a:ext cx="626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sktop vs Laptop vs Tab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69" y="5311301"/>
            <a:ext cx="3078848" cy="150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იყიდეთ ახალი VR სათვალე განახლებული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97" y="397748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3" y="3483241"/>
            <a:ext cx="3861656" cy="3268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34" y="120834"/>
            <a:ext cx="1297124" cy="878162"/>
          </a:xfrm>
          <a:prstGeom prst="rect">
            <a:avLst/>
          </a:prstGeom>
        </p:spPr>
      </p:pic>
      <p:pic>
        <p:nvPicPr>
          <p:cNvPr id="7" name="Picture 6" descr="Raspberry Pi 1B+ V1.2 | RAM Electronics websi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62" y="4310126"/>
            <a:ext cx="1068698" cy="106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032" y="1892428"/>
            <a:ext cx="1591750" cy="1638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646" y="120834"/>
            <a:ext cx="2490354" cy="1426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19" y="-129396"/>
            <a:ext cx="6578126" cy="3088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66" y="5333105"/>
            <a:ext cx="1203645" cy="11547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48" y="2484904"/>
            <a:ext cx="1338912" cy="803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40" y="5558546"/>
            <a:ext cx="1655067" cy="12070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13" y="3896611"/>
            <a:ext cx="2188523" cy="1579287"/>
          </a:xfrm>
          <a:prstGeom prst="rect">
            <a:avLst/>
          </a:prstGeom>
        </p:spPr>
      </p:pic>
      <p:pic>
        <p:nvPicPr>
          <p:cNvPr id="1026" name="Picture 2" descr="Buy China Wholesale Wifi Network Access Point Device-indoor &amp; Wifi Network  Access Point Device-indoor | Globalsources.co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69" y="3004780"/>
            <a:ext cx="1052123" cy="10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4716" y="4050544"/>
            <a:ext cx="3488422" cy="26163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25" y="2829876"/>
            <a:ext cx="1764796" cy="15758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09" y="1618713"/>
            <a:ext cx="1699280" cy="1686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28" y="2536767"/>
            <a:ext cx="977432" cy="12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2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84" y="55286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 of Applications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30345" y="2077278"/>
            <a:ext cx="7531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Robots</a:t>
            </a: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Smart Devices</a:t>
            </a: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Medicine</a:t>
            </a:r>
            <a:endParaRPr lang="ka-GE" sz="3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ka-G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Military</a:t>
            </a: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73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1E07-2DCA-45B7-890E-5227490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35" y="1782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Artificial Intelligence</a:t>
            </a:r>
            <a:endParaRPr lang="en-US" sz="6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Raspberry Pi 4 Model B, 4GB SDRAM, Quad Core 64-Bit Computer w/ Bluetooth, WiFi - Picture 1 of 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82697">
            <a:off x="130639" y="4196074"/>
            <a:ext cx="2875767" cy="28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Raspberry Pi Camera Module V2-8 Megapixel,1080p (RPI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27634" y="2838065"/>
            <a:ext cx="1787108" cy="21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 Evertech Housing CCTV Security Surveillance Outdoor Camera Boxes Weatherproof - Picture 1 of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365559" y="1644421"/>
            <a:ext cx="2346784" cy="17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CV - Wikipedia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3892" y="3916606"/>
            <a:ext cx="996250" cy="12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750" y="3610422"/>
            <a:ext cx="2177350" cy="12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OLO fast object detection and classification » AI Geek Programmer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0" y="1698266"/>
            <a:ext cx="4194176" cy="20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ensorFlow - Wikipedia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9084" y="5009135"/>
            <a:ext cx="2206103" cy="14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emystifying PyTorch Custom Modules | by Dagang Wei | Feb, 2024 | Medium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3635" y="4810269"/>
            <a:ext cx="2210872" cy="11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bject Recognition Software - Winklix - Software Development Blo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2531" y="4241072"/>
            <a:ext cx="3209178" cy="18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we learn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2317290"/>
            <a:ext cx="1033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Programming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Microprocessor architecture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Electrical circuits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Electronic devices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Operating systems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System programming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latin typeface="Arial" panose="020B0604020202020204" pitchFamily="34" charset="0"/>
              </a:rPr>
              <a:t>Embedded </a:t>
            </a:r>
            <a:r>
              <a:rPr lang="en-US" altLang="en-US" sz="3600" dirty="0">
                <a:latin typeface="Arial" panose="020B0604020202020204" pitchFamily="34" charset="0"/>
              </a:rPr>
              <a:t>electronic </a:t>
            </a:r>
            <a:r>
              <a:rPr lang="en-US" altLang="en-US" sz="3600" dirty="0" smtClean="0">
                <a:latin typeface="Arial" panose="020B0604020202020204" pitchFamily="34" charset="0"/>
              </a:rPr>
              <a:t>systems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7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else will we learn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2554356"/>
            <a:ext cx="8807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Drones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intelligence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Prototyping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48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576958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obtain the degree, completing a practical project is mandatory.</a:t>
            </a:r>
            <a:r>
              <a:rPr lang="en-US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72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openxmlformats.org/package/2006/metadata/core-properties"/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108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COMPUTER ENGINEERING AT ILIA STATE UNIVERSITY</vt:lpstr>
      <vt:lpstr>What is Computer Engineering?</vt:lpstr>
      <vt:lpstr>What is Computer Engineering?</vt:lpstr>
      <vt:lpstr>PowerPoint Presentation</vt:lpstr>
      <vt:lpstr>Areas of Applications</vt:lpstr>
      <vt:lpstr>Artificial Intelligence</vt:lpstr>
      <vt:lpstr>What will we learn</vt:lpstr>
      <vt:lpstr>What else will we learn</vt:lpstr>
      <vt:lpstr>To obtain the degree, completing a practical project is mandatory. </vt:lpstr>
      <vt:lpstr>PowerPoint Presentation</vt:lpstr>
      <vt:lpstr>PowerPoint Presentation</vt:lpstr>
      <vt:lpstr>PowerPoint Presentation</vt:lpstr>
      <vt:lpstr>What we promise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 Ghvinianidze</dc:creator>
  <cp:lastModifiedBy>პაატა გოგიშვილი</cp:lastModifiedBy>
  <cp:revision>51</cp:revision>
  <dcterms:created xsi:type="dcterms:W3CDTF">2024-02-13T12:44:41Z</dcterms:created>
  <dcterms:modified xsi:type="dcterms:W3CDTF">2025-07-11T14:12:01Z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