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7"/>
  </p:notesMasterIdLst>
  <p:sldIdLst>
    <p:sldId id="256" r:id="rId2"/>
    <p:sldId id="265" r:id="rId3"/>
    <p:sldId id="260" r:id="rId4"/>
    <p:sldId id="257" r:id="rId5"/>
    <p:sldId id="264" r:id="rId6"/>
    <p:sldId id="267" r:id="rId7"/>
    <p:sldId id="304" r:id="rId8"/>
    <p:sldId id="258" r:id="rId9"/>
    <p:sldId id="288" r:id="rId10"/>
    <p:sldId id="269" r:id="rId11"/>
    <p:sldId id="305" r:id="rId12"/>
    <p:sldId id="308" r:id="rId13"/>
    <p:sldId id="271" r:id="rId14"/>
    <p:sldId id="307" r:id="rId15"/>
    <p:sldId id="262" r:id="rId16"/>
  </p:sldIdLst>
  <p:sldSz cx="9144000" cy="5143500" type="screen16x9"/>
  <p:notesSz cx="6858000" cy="9144000"/>
  <p:embeddedFontLst>
    <p:embeddedFont>
      <p:font typeface="Darker Grotesque" panose="020B0604020202020204" charset="0"/>
      <p:regular r:id="rId18"/>
      <p:bold r:id="rId19"/>
    </p:embeddedFont>
    <p:embeddedFont>
      <p:font typeface="Darker Grotesque Medium" panose="020B0604020202020204" charset="0"/>
      <p:regular r:id="rId20"/>
      <p:bold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D7AC0"/>
    <a:srgbClr val="5BC8AC"/>
    <a:srgbClr val="98DBC6"/>
    <a:srgbClr val="C3A492"/>
    <a:srgbClr val="3AE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79AE93-2D65-478F-ADD0-3429DE42307E}">
  <a:tblStyle styleId="{6B79AE93-2D65-478F-ADD0-3429DE4230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d7e9e01bb3_0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d7e9e01bb3_0_1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8570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221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d7e9e01bb3_0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d7e9e01bb3_0_1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5947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125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d953a0dbdd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6" name="Google Shape;2186;gd953a0dbdd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16"/>
          <p:cNvSpPr txBox="1">
            <a:spLocks noGrp="1"/>
          </p:cNvSpPr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title" idx="2" hasCustomPrompt="1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5" name="Google Shape;225;p16"/>
          <p:cNvSpPr txBox="1">
            <a:spLocks noGrp="1"/>
          </p:cNvSpPr>
          <p:nvPr>
            <p:ph type="subTitle" idx="1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7" name="Google Shape;227;p1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28" name="Google Shape;228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1" name="Google Shape;231;p16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2" name="Google Shape;232;p16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33" name="Google Shape;233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9"/>
          <p:cNvSpPr txBox="1">
            <a:spLocks noGrp="1"/>
          </p:cNvSpPr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subTitle" idx="1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9" name="Google Shape;269;p1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0" name="Google Shape;270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3" name="Google Shape;273;p1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4" name="Google Shape;274;p1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75" name="Google Shape;275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7"/>
          <p:cNvSpPr txBox="1">
            <a:spLocks noGrp="1"/>
          </p:cNvSpPr>
          <p:nvPr>
            <p:ph type="title" idx="2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3" name="Google Shape;393;p27"/>
          <p:cNvSpPr txBox="1">
            <a:spLocks noGrp="1"/>
          </p:cNvSpPr>
          <p:nvPr>
            <p:ph type="subTitle" idx="1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title" idx="3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4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7"/>
          <p:cNvSpPr txBox="1">
            <a:spLocks noGrp="1"/>
          </p:cNvSpPr>
          <p:nvPr>
            <p:ph type="title" idx="5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7" name="Google Shape;397;p27"/>
          <p:cNvSpPr txBox="1">
            <a:spLocks noGrp="1"/>
          </p:cNvSpPr>
          <p:nvPr>
            <p:ph type="subTitle" idx="6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7"/>
          <p:cNvSpPr txBox="1">
            <a:spLocks noGrp="1"/>
          </p:cNvSpPr>
          <p:nvPr>
            <p:ph type="title" idx="7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9" name="Google Shape;399;p27"/>
          <p:cNvSpPr txBox="1">
            <a:spLocks noGrp="1"/>
          </p:cNvSpPr>
          <p:nvPr>
            <p:ph type="subTitle" idx="8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7"/>
          <p:cNvSpPr txBox="1">
            <a:spLocks noGrp="1"/>
          </p:cNvSpPr>
          <p:nvPr>
            <p:ph type="title" idx="9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1" name="Google Shape;401;p27"/>
          <p:cNvSpPr txBox="1">
            <a:spLocks noGrp="1"/>
          </p:cNvSpPr>
          <p:nvPr>
            <p:ph type="subTitle" idx="13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27"/>
          <p:cNvSpPr txBox="1">
            <a:spLocks noGrp="1"/>
          </p:cNvSpPr>
          <p:nvPr>
            <p:ph type="title" idx="14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3" name="Google Shape;403;p27"/>
          <p:cNvSpPr txBox="1">
            <a:spLocks noGrp="1"/>
          </p:cNvSpPr>
          <p:nvPr>
            <p:ph type="subTitle" idx="15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2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5" name="Google Shape;405;p2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06" name="Google Shape;406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9" name="Google Shape;409;p27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10" name="Google Shape;410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26" name="Google Shape;526;p3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7" name="Google Shape;527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0" name="Google Shape;530;p35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31" name="Google Shape;531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7" name="Google Shape;537;p3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8" name="Google Shape;538;p3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39" name="Google Shape;539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2" name="Google Shape;542;p36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43" name="Google Shape;543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9" name="Google Shape;549;p37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0" name="Google Shape;550;p37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551" name="Google Shape;551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4" name="Google Shape;554;p37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5" name="Google Shape;555;p37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556" name="Google Shape;55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1" name="Google Shape;561;p38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62" name="Google Shape;562;p3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66" name="Google Shape;566;p3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7" name="Google Shape;567;p3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68" name="Google Shape;568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" name="Google Shape;33;p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" name="Google Shape;34;p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" name="Google Shape;37;p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8" name="Google Shape;38;p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name="adj" fmla="val 2775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7" name="Google Shape;47;p4"/>
            <p:cNvGrpSpPr/>
            <p:nvPr/>
          </p:nvGrpSpPr>
          <p:grpSpPr>
            <a:xfrm rot="10800000" flipH="1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1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8" name="Google Shape;88;p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7" name="Google Shape;97;p7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1" name="Google Shape;121;p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22" name="Google Shape;122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5" name="Google Shape;125;p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27" name="Google Shape;127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0" name="Google Shape;130;p9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31" name="Google Shape;131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11"/>
          <p:cNvSpPr txBox="1">
            <a:spLocks noGrp="1"/>
          </p:cNvSpPr>
          <p:nvPr>
            <p:ph type="title" hasCustomPrompt="1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1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1" name="Google Shape;141;p11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6" name="Google Shape;146;p1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7" name="Google Shape;147;p11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48" name="Google Shape;148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6" hasCustomPrompt="1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7" hasCustomPrompt="1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8" hasCustomPrompt="1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9" hasCustomPrompt="1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20" hasCustomPrompt="1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1" hasCustomPrompt="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9" name="Google Shape;179;p1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ubTitle" idx="1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8" name="Google Shape;198;p14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99" name="Google Shape;199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2" name="Google Shape;202;p14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03" name="Google Shape;203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2D6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2" r:id="rId10"/>
    <p:sldLayoutId id="2147483665" r:id="rId11"/>
    <p:sldLayoutId id="2147483673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aulaa16/Proyecto.gi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6FF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1"/>
          <p:cNvSpPr/>
          <p:nvPr/>
        </p:nvSpPr>
        <p:spPr>
          <a:xfrm>
            <a:off x="637700" y="1499350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41"/>
          <p:cNvSpPr txBox="1">
            <a:spLocks noGrp="1"/>
          </p:cNvSpPr>
          <p:nvPr>
            <p:ph type="ctrTitle"/>
          </p:nvPr>
        </p:nvSpPr>
        <p:spPr>
          <a:xfrm>
            <a:off x="918096" y="1640114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</a:rPr>
              <a:t>INFOTIEMPO</a:t>
            </a:r>
            <a:br>
              <a:rPr lang="en" sz="3500" dirty="0">
                <a:solidFill>
                  <a:schemeClr val="dk1"/>
                </a:solidFill>
              </a:rPr>
            </a:br>
            <a:br>
              <a:rPr lang="en" sz="3500" dirty="0">
                <a:solidFill>
                  <a:schemeClr val="dk1"/>
                </a:solidFill>
              </a:rPr>
            </a:br>
            <a:r>
              <a:rPr lang="en" sz="4000" dirty="0">
                <a:solidFill>
                  <a:schemeClr val="bg1"/>
                </a:solidFill>
              </a:rPr>
              <a:t>PROYECTO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581" name="Google Shape;581;p41"/>
          <p:cNvSpPr txBox="1">
            <a:spLocks noGrp="1"/>
          </p:cNvSpPr>
          <p:nvPr>
            <p:ph type="subTitle" idx="1"/>
          </p:nvPr>
        </p:nvSpPr>
        <p:spPr>
          <a:xfrm>
            <a:off x="819439" y="3865602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Paula Caballero</a:t>
            </a:r>
            <a:endParaRPr sz="2000" dirty="0"/>
          </a:p>
        </p:txBody>
      </p:sp>
      <p:grpSp>
        <p:nvGrpSpPr>
          <p:cNvPr id="582" name="Google Shape;582;p41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583" name="Google Shape;583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7" name="Google Shape;587;p41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588" name="Google Shape;588;p41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18" name="Google Shape;618;p41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619" name="Google Shape;619;p41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0" name="Google Shape;620;p41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21" name="Google Shape;621;p41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22" name="Google Shape;622;p41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623" name="Google Shape;623;p41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4" name="Google Shape;624;p41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5" name="Google Shape;625;p41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6" name="Google Shape;626;p41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7" name="Google Shape;627;p41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28" name="Google Shape;628;p41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54"/>
          <p:cNvSpPr/>
          <p:nvPr/>
        </p:nvSpPr>
        <p:spPr>
          <a:xfrm rot="4628371" flipH="1">
            <a:off x="4018269" y="532137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72" name="Google Shape;1272;p54"/>
          <p:cNvGrpSpPr/>
          <p:nvPr/>
        </p:nvGrpSpPr>
        <p:grpSpPr>
          <a:xfrm>
            <a:off x="1663050" y="1560963"/>
            <a:ext cx="6028200" cy="1923900"/>
            <a:chOff x="1663050" y="1560963"/>
            <a:chExt cx="6028200" cy="1923900"/>
          </a:xfrm>
        </p:grpSpPr>
        <p:sp>
          <p:nvSpPr>
            <p:cNvPr id="1273" name="Google Shape;1273;p54"/>
            <p:cNvSpPr/>
            <p:nvPr/>
          </p:nvSpPr>
          <p:spPr>
            <a:xfrm>
              <a:off x="1663050" y="1560963"/>
              <a:ext cx="6028200" cy="1923900"/>
            </a:xfrm>
            <a:prstGeom prst="roundRect">
              <a:avLst>
                <a:gd name="adj" fmla="val 5229"/>
              </a:avLst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74" name="Google Shape;1274;p54"/>
            <p:cNvGrpSpPr/>
            <p:nvPr/>
          </p:nvGrpSpPr>
          <p:grpSpPr>
            <a:xfrm>
              <a:off x="1890525" y="1673509"/>
              <a:ext cx="2008800" cy="146100"/>
              <a:chOff x="847125" y="3296850"/>
              <a:chExt cx="2008800" cy="146100"/>
            </a:xfrm>
          </p:grpSpPr>
          <p:sp>
            <p:nvSpPr>
              <p:cNvPr id="1275" name="Google Shape;1275;p54"/>
              <p:cNvSpPr/>
              <p:nvPr/>
            </p:nvSpPr>
            <p:spPr>
              <a:xfrm>
                <a:off x="847125" y="3296850"/>
                <a:ext cx="20088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76" name="Google Shape;1276;p54"/>
              <p:cNvGrpSpPr/>
              <p:nvPr/>
            </p:nvGrpSpPr>
            <p:grpSpPr>
              <a:xfrm rot="10800000" flipH="1">
                <a:off x="878209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1277" name="Google Shape;1277;p54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rgbClr val="81EEEB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78" name="Google Shape;1278;p54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rgbClr val="A1C3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79" name="Google Shape;1279;p54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rgbClr val="FFC3D0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637BD6-9DBD-4236-8201-A647C5070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08" y="1871270"/>
            <a:ext cx="4064268" cy="1391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80" name="Google Shape;1280;p54"/>
          <p:cNvSpPr/>
          <p:nvPr/>
        </p:nvSpPr>
        <p:spPr>
          <a:xfrm>
            <a:off x="2041842" y="3348375"/>
            <a:ext cx="54288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81" name="Google Shape;1281;p54"/>
          <p:cNvGrpSpPr/>
          <p:nvPr/>
        </p:nvGrpSpPr>
        <p:grpSpPr>
          <a:xfrm>
            <a:off x="7475001" y="2099717"/>
            <a:ext cx="627083" cy="436814"/>
            <a:chOff x="5779976" y="1418876"/>
            <a:chExt cx="421200" cy="293400"/>
          </a:xfrm>
        </p:grpSpPr>
        <p:sp>
          <p:nvSpPr>
            <p:cNvPr id="1282" name="Google Shape;1282;p54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54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1285" name="Google Shape;1285;p54"/>
          <p:cNvSpPr txBox="1">
            <a:spLocks noGrp="1"/>
          </p:cNvSpPr>
          <p:nvPr>
            <p:ph type="subTitle" idx="1"/>
          </p:nvPr>
        </p:nvSpPr>
        <p:spPr>
          <a:xfrm>
            <a:off x="2855573" y="3468075"/>
            <a:ext cx="3932803" cy="2013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Verificación via </a:t>
            </a:r>
            <a:r>
              <a:rPr lang="es-ES" dirty="0"/>
              <a:t>Google Lighthouse</a:t>
            </a:r>
            <a:endParaRPr dirty="0"/>
          </a:p>
        </p:txBody>
      </p:sp>
      <p:grpSp>
        <p:nvGrpSpPr>
          <p:cNvPr id="1286" name="Google Shape;1286;p54"/>
          <p:cNvGrpSpPr/>
          <p:nvPr/>
        </p:nvGrpSpPr>
        <p:grpSpPr>
          <a:xfrm>
            <a:off x="5635390" y="1327673"/>
            <a:ext cx="1796211" cy="517007"/>
            <a:chOff x="5635390" y="1327673"/>
            <a:chExt cx="1796211" cy="517007"/>
          </a:xfrm>
        </p:grpSpPr>
        <p:sp>
          <p:nvSpPr>
            <p:cNvPr id="1287" name="Google Shape;1287;p54"/>
            <p:cNvSpPr/>
            <p:nvPr/>
          </p:nvSpPr>
          <p:spPr>
            <a:xfrm>
              <a:off x="5635390" y="1327673"/>
              <a:ext cx="1796211" cy="517007"/>
            </a:xfrm>
            <a:custGeom>
              <a:avLst/>
              <a:gdLst/>
              <a:ahLst/>
              <a:cxnLst/>
              <a:rect l="l" t="t" r="r" b="b"/>
              <a:pathLst>
                <a:path w="65639" h="18893" extrusionOk="0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14313" dist="19050" dir="5400000" algn="bl" rotWithShape="0">
                <a:schemeClr val="dk1">
                  <a:alpha val="25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54"/>
            <p:cNvSpPr/>
            <p:nvPr/>
          </p:nvSpPr>
          <p:spPr>
            <a:xfrm>
              <a:off x="5747997" y="1413625"/>
              <a:ext cx="377938" cy="345100"/>
            </a:xfrm>
            <a:custGeom>
              <a:avLst/>
              <a:gdLst/>
              <a:ahLst/>
              <a:cxnLst/>
              <a:rect l="l" t="t" r="r" b="b"/>
              <a:pathLst>
                <a:path w="13811" h="12611" extrusionOk="0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54"/>
            <p:cNvSpPr/>
            <p:nvPr/>
          </p:nvSpPr>
          <p:spPr>
            <a:xfrm>
              <a:off x="6247053" y="1495746"/>
              <a:ext cx="633883" cy="53772"/>
            </a:xfrm>
            <a:custGeom>
              <a:avLst/>
              <a:gdLst/>
              <a:ahLst/>
              <a:cxnLst/>
              <a:rect l="l" t="t" r="r" b="b"/>
              <a:pathLst>
                <a:path w="23164" h="1965" extrusionOk="0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54"/>
            <p:cNvSpPr/>
            <p:nvPr/>
          </p:nvSpPr>
          <p:spPr>
            <a:xfrm>
              <a:off x="6949568" y="1495746"/>
              <a:ext cx="317379" cy="53772"/>
            </a:xfrm>
            <a:custGeom>
              <a:avLst/>
              <a:gdLst/>
              <a:ahLst/>
              <a:cxnLst/>
              <a:rect l="l" t="t" r="r" b="b"/>
              <a:pathLst>
                <a:path w="11598" h="1965" extrusionOk="0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54"/>
            <p:cNvSpPr/>
            <p:nvPr/>
          </p:nvSpPr>
          <p:spPr>
            <a:xfrm>
              <a:off x="6247053" y="1631830"/>
              <a:ext cx="379662" cy="54183"/>
            </a:xfrm>
            <a:custGeom>
              <a:avLst/>
              <a:gdLst/>
              <a:ahLst/>
              <a:cxnLst/>
              <a:rect l="l" t="t" r="r" b="b"/>
              <a:pathLst>
                <a:path w="13874" h="1980" extrusionOk="0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2" name="Google Shape;1292;p54"/>
          <p:cNvGrpSpPr/>
          <p:nvPr/>
        </p:nvGrpSpPr>
        <p:grpSpPr>
          <a:xfrm>
            <a:off x="1041920" y="2311029"/>
            <a:ext cx="780888" cy="782286"/>
            <a:chOff x="1041920" y="2311029"/>
            <a:chExt cx="780888" cy="782286"/>
          </a:xfrm>
        </p:grpSpPr>
        <p:sp>
          <p:nvSpPr>
            <p:cNvPr id="1293" name="Google Shape;1293;p54"/>
            <p:cNvSpPr/>
            <p:nvPr/>
          </p:nvSpPr>
          <p:spPr>
            <a:xfrm>
              <a:off x="1041920" y="2311029"/>
              <a:ext cx="780888" cy="782286"/>
            </a:xfrm>
            <a:custGeom>
              <a:avLst/>
              <a:gdLst/>
              <a:ahLst/>
              <a:cxnLst/>
              <a:rect l="l" t="t" r="r" b="b"/>
              <a:pathLst>
                <a:path w="51938" h="52031" extrusionOk="0">
                  <a:moveTo>
                    <a:pt x="4396" y="0"/>
                  </a:moveTo>
                  <a:cubicBezTo>
                    <a:pt x="1965" y="0"/>
                    <a:pt x="1" y="1979"/>
                    <a:pt x="1" y="4411"/>
                  </a:cubicBezTo>
                  <a:lnTo>
                    <a:pt x="1" y="47619"/>
                  </a:lnTo>
                  <a:cubicBezTo>
                    <a:pt x="1" y="50050"/>
                    <a:pt x="1965" y="52031"/>
                    <a:pt x="4396" y="52031"/>
                  </a:cubicBezTo>
                  <a:lnTo>
                    <a:pt x="47526" y="52031"/>
                  </a:lnTo>
                  <a:cubicBezTo>
                    <a:pt x="49958" y="52031"/>
                    <a:pt x="51938" y="50050"/>
                    <a:pt x="51938" y="47619"/>
                  </a:cubicBezTo>
                  <a:lnTo>
                    <a:pt x="51938" y="4411"/>
                  </a:lnTo>
                  <a:cubicBezTo>
                    <a:pt x="51938" y="1979"/>
                    <a:pt x="49958" y="0"/>
                    <a:pt x="47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371475" dist="19050" dir="5400000" algn="bl" rotWithShape="0">
                <a:schemeClr val="dk1">
                  <a:alpha val="38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54"/>
            <p:cNvSpPr/>
            <p:nvPr/>
          </p:nvSpPr>
          <p:spPr>
            <a:xfrm>
              <a:off x="1185820" y="2443667"/>
              <a:ext cx="493103" cy="517009"/>
            </a:xfrm>
            <a:custGeom>
              <a:avLst/>
              <a:gdLst/>
              <a:ahLst/>
              <a:cxnLst/>
              <a:rect l="l" t="t" r="r" b="b"/>
              <a:pathLst>
                <a:path w="32797" h="34387" extrusionOk="0">
                  <a:moveTo>
                    <a:pt x="16398" y="11675"/>
                  </a:moveTo>
                  <a:cubicBezTo>
                    <a:pt x="19437" y="11675"/>
                    <a:pt x="21900" y="14154"/>
                    <a:pt x="21900" y="17193"/>
                  </a:cubicBezTo>
                  <a:cubicBezTo>
                    <a:pt x="21900" y="20233"/>
                    <a:pt x="19437" y="22711"/>
                    <a:pt x="16398" y="22711"/>
                  </a:cubicBezTo>
                  <a:cubicBezTo>
                    <a:pt x="13358" y="22711"/>
                    <a:pt x="10895" y="20233"/>
                    <a:pt x="10895" y="17193"/>
                  </a:cubicBezTo>
                  <a:cubicBezTo>
                    <a:pt x="10895" y="14154"/>
                    <a:pt x="13358" y="11675"/>
                    <a:pt x="16398" y="11675"/>
                  </a:cubicBezTo>
                  <a:close/>
                  <a:moveTo>
                    <a:pt x="13312" y="1"/>
                  </a:moveTo>
                  <a:lnTo>
                    <a:pt x="12314" y="4692"/>
                  </a:lnTo>
                  <a:cubicBezTo>
                    <a:pt x="10552" y="5253"/>
                    <a:pt x="8979" y="6204"/>
                    <a:pt x="7638" y="7404"/>
                  </a:cubicBezTo>
                  <a:lnTo>
                    <a:pt x="3071" y="5924"/>
                  </a:lnTo>
                  <a:lnTo>
                    <a:pt x="0" y="11270"/>
                  </a:lnTo>
                  <a:lnTo>
                    <a:pt x="3538" y="14481"/>
                  </a:lnTo>
                  <a:cubicBezTo>
                    <a:pt x="3351" y="15353"/>
                    <a:pt x="3258" y="16258"/>
                    <a:pt x="3258" y="17193"/>
                  </a:cubicBezTo>
                  <a:cubicBezTo>
                    <a:pt x="3258" y="18128"/>
                    <a:pt x="3351" y="19032"/>
                    <a:pt x="3538" y="19905"/>
                  </a:cubicBezTo>
                  <a:lnTo>
                    <a:pt x="0" y="23116"/>
                  </a:lnTo>
                  <a:lnTo>
                    <a:pt x="3071" y="28463"/>
                  </a:lnTo>
                  <a:lnTo>
                    <a:pt x="7638" y="26982"/>
                  </a:lnTo>
                  <a:cubicBezTo>
                    <a:pt x="8979" y="28182"/>
                    <a:pt x="10552" y="29133"/>
                    <a:pt x="12314" y="29694"/>
                  </a:cubicBezTo>
                  <a:lnTo>
                    <a:pt x="13312" y="34386"/>
                  </a:lnTo>
                  <a:lnTo>
                    <a:pt x="19468" y="34386"/>
                  </a:lnTo>
                  <a:lnTo>
                    <a:pt x="20466" y="29694"/>
                  </a:lnTo>
                  <a:cubicBezTo>
                    <a:pt x="22228" y="29133"/>
                    <a:pt x="23818" y="28182"/>
                    <a:pt x="25158" y="26982"/>
                  </a:cubicBezTo>
                  <a:lnTo>
                    <a:pt x="29710" y="28463"/>
                  </a:lnTo>
                  <a:lnTo>
                    <a:pt x="32796" y="23116"/>
                  </a:lnTo>
                  <a:lnTo>
                    <a:pt x="29242" y="19905"/>
                  </a:lnTo>
                  <a:cubicBezTo>
                    <a:pt x="29429" y="19032"/>
                    <a:pt x="29538" y="18128"/>
                    <a:pt x="29538" y="17193"/>
                  </a:cubicBezTo>
                  <a:cubicBezTo>
                    <a:pt x="29538" y="16258"/>
                    <a:pt x="29429" y="15353"/>
                    <a:pt x="29242" y="14481"/>
                  </a:cubicBezTo>
                  <a:lnTo>
                    <a:pt x="32796" y="11270"/>
                  </a:lnTo>
                  <a:lnTo>
                    <a:pt x="29710" y="5924"/>
                  </a:lnTo>
                  <a:lnTo>
                    <a:pt x="25158" y="7404"/>
                  </a:lnTo>
                  <a:cubicBezTo>
                    <a:pt x="23818" y="6204"/>
                    <a:pt x="22228" y="5253"/>
                    <a:pt x="20466" y="4692"/>
                  </a:cubicBezTo>
                  <a:lnTo>
                    <a:pt x="19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5" name="Google Shape;1295;p54"/>
          <p:cNvGrpSpPr/>
          <p:nvPr/>
        </p:nvGrpSpPr>
        <p:grpSpPr>
          <a:xfrm rot="2700000">
            <a:off x="1278518" y="3449826"/>
            <a:ext cx="620128" cy="233912"/>
            <a:chOff x="6872640" y="3300197"/>
            <a:chExt cx="620134" cy="233914"/>
          </a:xfrm>
        </p:grpSpPr>
        <p:sp>
          <p:nvSpPr>
            <p:cNvPr id="1296" name="Google Shape;1296;p54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54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4EAC334-ED81-47DE-9B62-0B3E347C68E8}"/>
              </a:ext>
            </a:extLst>
          </p:cNvPr>
          <p:cNvSpPr txBox="1"/>
          <p:nvPr/>
        </p:nvSpPr>
        <p:spPr>
          <a:xfrm>
            <a:off x="7108257" y="500531"/>
            <a:ext cx="839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chemeClr val="accent6"/>
                </a:solidFill>
              </a:rPr>
              <a:t>DIW</a:t>
            </a:r>
            <a:endParaRPr lang="es-ES" sz="2400" b="1" dirty="0">
              <a:solidFill>
                <a:schemeClr val="accent6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BC4A8CD-57A0-45DF-A015-CC79BA2479A6}"/>
              </a:ext>
            </a:extLst>
          </p:cNvPr>
          <p:cNvSpPr txBox="1"/>
          <p:nvPr/>
        </p:nvSpPr>
        <p:spPr>
          <a:xfrm>
            <a:off x="2391150" y="40170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solidFill>
                  <a:schemeClr val="accent6"/>
                </a:solidFill>
              </a:rPr>
              <a:t>ACCESIBILIDAD DE LA PAGINA WEB</a:t>
            </a:r>
            <a:endParaRPr lang="es-ES" sz="18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56"/>
          <p:cNvSpPr/>
          <p:nvPr/>
        </p:nvSpPr>
        <p:spPr>
          <a:xfrm>
            <a:off x="7531500" y="973875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0" name="Google Shape;1340;p56"/>
          <p:cNvSpPr/>
          <p:nvPr/>
        </p:nvSpPr>
        <p:spPr>
          <a:xfrm>
            <a:off x="4815300" y="3469225"/>
            <a:ext cx="3789300" cy="402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1" name="Google Shape;1341;p56"/>
          <p:cNvSpPr txBox="1">
            <a:spLocks noGrp="1"/>
          </p:cNvSpPr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DWS</a:t>
            </a:r>
            <a:endParaRPr dirty="0"/>
          </a:p>
        </p:txBody>
      </p:sp>
      <p:sp>
        <p:nvSpPr>
          <p:cNvPr id="1342" name="Google Shape;1342;p56"/>
          <p:cNvSpPr txBox="1">
            <a:spLocks noGrp="1"/>
          </p:cNvSpPr>
          <p:nvPr>
            <p:ph type="title" idx="2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1343" name="Google Shape;1343;p56"/>
          <p:cNvSpPr txBox="1">
            <a:spLocks noGrp="1"/>
          </p:cNvSpPr>
          <p:nvPr>
            <p:ph type="subTitle" idx="1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Httpclient, API, BBDD…</a:t>
            </a:r>
            <a:endParaRPr dirty="0"/>
          </a:p>
        </p:txBody>
      </p:sp>
      <p:grpSp>
        <p:nvGrpSpPr>
          <p:cNvPr id="1344" name="Google Shape;1344;p56"/>
          <p:cNvGrpSpPr/>
          <p:nvPr/>
        </p:nvGrpSpPr>
        <p:grpSpPr>
          <a:xfrm>
            <a:off x="713188" y="1179125"/>
            <a:ext cx="3595988" cy="3169927"/>
            <a:chOff x="713188" y="1179125"/>
            <a:chExt cx="3595988" cy="3169927"/>
          </a:xfrm>
        </p:grpSpPr>
        <p:grpSp>
          <p:nvGrpSpPr>
            <p:cNvPr id="1345" name="Google Shape;1345;p56"/>
            <p:cNvGrpSpPr/>
            <p:nvPr/>
          </p:nvGrpSpPr>
          <p:grpSpPr>
            <a:xfrm>
              <a:off x="927869" y="1365135"/>
              <a:ext cx="3228903" cy="2983918"/>
              <a:chOff x="927869" y="1365135"/>
              <a:chExt cx="3228903" cy="2983918"/>
            </a:xfrm>
          </p:grpSpPr>
          <p:sp>
            <p:nvSpPr>
              <p:cNvPr id="1346" name="Google Shape;1346;p56"/>
              <p:cNvSpPr/>
              <p:nvPr/>
            </p:nvSpPr>
            <p:spPr>
              <a:xfrm>
                <a:off x="1202878" y="1365135"/>
                <a:ext cx="2679256" cy="2983918"/>
              </a:xfrm>
              <a:custGeom>
                <a:avLst/>
                <a:gdLst/>
                <a:ahLst/>
                <a:cxnLst/>
                <a:rect l="l" t="t" r="r" b="b"/>
                <a:pathLst>
                  <a:path w="188117" h="209508" extrusionOk="0">
                    <a:moveTo>
                      <a:pt x="10696" y="0"/>
                    </a:moveTo>
                    <a:cubicBezTo>
                      <a:pt x="4792" y="0"/>
                      <a:pt x="0" y="4793"/>
                      <a:pt x="0" y="10719"/>
                    </a:cubicBezTo>
                    <a:lnTo>
                      <a:pt x="0" y="198812"/>
                    </a:lnTo>
                    <a:cubicBezTo>
                      <a:pt x="0" y="204716"/>
                      <a:pt x="4792" y="209507"/>
                      <a:pt x="10696" y="209507"/>
                    </a:cubicBezTo>
                    <a:lnTo>
                      <a:pt x="177421" y="209507"/>
                    </a:lnTo>
                    <a:cubicBezTo>
                      <a:pt x="183324" y="209507"/>
                      <a:pt x="188116" y="204716"/>
                      <a:pt x="188116" y="198812"/>
                    </a:cubicBezTo>
                    <a:lnTo>
                      <a:pt x="188116" y="10719"/>
                    </a:lnTo>
                    <a:cubicBezTo>
                      <a:pt x="188116" y="4793"/>
                      <a:pt x="183324" y="0"/>
                      <a:pt x="177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7" name="Google Shape;1347;p56"/>
              <p:cNvSpPr/>
              <p:nvPr/>
            </p:nvSpPr>
            <p:spPr>
              <a:xfrm>
                <a:off x="1974408" y="1565271"/>
                <a:ext cx="1606369" cy="93972"/>
              </a:xfrm>
              <a:custGeom>
                <a:avLst/>
                <a:gdLst/>
                <a:ahLst/>
                <a:cxnLst/>
                <a:rect l="l" t="t" r="r" b="b"/>
                <a:pathLst>
                  <a:path w="112787" h="6598" extrusionOk="0">
                    <a:moveTo>
                      <a:pt x="3287" y="1"/>
                    </a:moveTo>
                    <a:cubicBezTo>
                      <a:pt x="1482" y="1"/>
                      <a:pt x="0" y="1483"/>
                      <a:pt x="0" y="3310"/>
                    </a:cubicBezTo>
                    <a:cubicBezTo>
                      <a:pt x="0" y="5140"/>
                      <a:pt x="1482" y="6598"/>
                      <a:pt x="3287" y="6598"/>
                    </a:cubicBezTo>
                    <a:lnTo>
                      <a:pt x="109475" y="6598"/>
                    </a:lnTo>
                    <a:cubicBezTo>
                      <a:pt x="111305" y="6598"/>
                      <a:pt x="112786" y="5140"/>
                      <a:pt x="112786" y="3310"/>
                    </a:cubicBezTo>
                    <a:cubicBezTo>
                      <a:pt x="112786" y="1483"/>
                      <a:pt x="111305" y="1"/>
                      <a:pt x="1094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8" name="Google Shape;1348;p56"/>
              <p:cNvSpPr/>
              <p:nvPr/>
            </p:nvSpPr>
            <p:spPr>
              <a:xfrm>
                <a:off x="1974408" y="1767372"/>
                <a:ext cx="1336659" cy="94314"/>
              </a:xfrm>
              <a:custGeom>
                <a:avLst/>
                <a:gdLst/>
                <a:ahLst/>
                <a:cxnLst/>
                <a:rect l="l" t="t" r="r" b="b"/>
                <a:pathLst>
                  <a:path w="93850" h="6622" extrusionOk="0">
                    <a:moveTo>
                      <a:pt x="3287" y="1"/>
                    </a:moveTo>
                    <a:cubicBezTo>
                      <a:pt x="1482" y="1"/>
                      <a:pt x="0" y="1483"/>
                      <a:pt x="0" y="3312"/>
                    </a:cubicBezTo>
                    <a:cubicBezTo>
                      <a:pt x="0" y="5140"/>
                      <a:pt x="1482" y="6622"/>
                      <a:pt x="3287" y="6622"/>
                    </a:cubicBezTo>
                    <a:lnTo>
                      <a:pt x="90539" y="6622"/>
                    </a:lnTo>
                    <a:cubicBezTo>
                      <a:pt x="92368" y="6622"/>
                      <a:pt x="93850" y="5140"/>
                      <a:pt x="93850" y="3312"/>
                    </a:cubicBezTo>
                    <a:cubicBezTo>
                      <a:pt x="93850" y="1483"/>
                      <a:pt x="92368" y="1"/>
                      <a:pt x="905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9" name="Google Shape;1349;p56"/>
              <p:cNvSpPr/>
              <p:nvPr/>
            </p:nvSpPr>
            <p:spPr>
              <a:xfrm>
                <a:off x="2385546" y="3810629"/>
                <a:ext cx="1195231" cy="93972"/>
              </a:xfrm>
              <a:custGeom>
                <a:avLst/>
                <a:gdLst/>
                <a:ahLst/>
                <a:cxnLst/>
                <a:rect l="l" t="t" r="r" b="b"/>
                <a:pathLst>
                  <a:path w="83920" h="6598" extrusionOk="0">
                    <a:moveTo>
                      <a:pt x="3312" y="0"/>
                    </a:moveTo>
                    <a:cubicBezTo>
                      <a:pt x="1482" y="0"/>
                      <a:pt x="0" y="1482"/>
                      <a:pt x="0" y="3288"/>
                    </a:cubicBezTo>
                    <a:cubicBezTo>
                      <a:pt x="0" y="5116"/>
                      <a:pt x="1482" y="6597"/>
                      <a:pt x="3312" y="6597"/>
                    </a:cubicBezTo>
                    <a:lnTo>
                      <a:pt x="80608" y="6597"/>
                    </a:lnTo>
                    <a:cubicBezTo>
                      <a:pt x="82438" y="6597"/>
                      <a:pt x="83919" y="5116"/>
                      <a:pt x="83919" y="3288"/>
                    </a:cubicBezTo>
                    <a:cubicBezTo>
                      <a:pt x="83919" y="1482"/>
                      <a:pt x="82438" y="0"/>
                      <a:pt x="806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0" name="Google Shape;1350;p56"/>
              <p:cNvSpPr/>
              <p:nvPr/>
            </p:nvSpPr>
            <p:spPr>
              <a:xfrm>
                <a:off x="2385546" y="4012730"/>
                <a:ext cx="925520" cy="94000"/>
              </a:xfrm>
              <a:custGeom>
                <a:avLst/>
                <a:gdLst/>
                <a:ahLst/>
                <a:cxnLst/>
                <a:rect l="l" t="t" r="r" b="b"/>
                <a:pathLst>
                  <a:path w="64983" h="6600" extrusionOk="0">
                    <a:moveTo>
                      <a:pt x="3312" y="0"/>
                    </a:moveTo>
                    <a:cubicBezTo>
                      <a:pt x="1482" y="0"/>
                      <a:pt x="0" y="1482"/>
                      <a:pt x="0" y="3288"/>
                    </a:cubicBezTo>
                    <a:cubicBezTo>
                      <a:pt x="0" y="5117"/>
                      <a:pt x="1482" y="6599"/>
                      <a:pt x="3312" y="6599"/>
                    </a:cubicBezTo>
                    <a:lnTo>
                      <a:pt x="61672" y="6599"/>
                    </a:lnTo>
                    <a:cubicBezTo>
                      <a:pt x="63501" y="6599"/>
                      <a:pt x="64983" y="5117"/>
                      <a:pt x="64983" y="3288"/>
                    </a:cubicBezTo>
                    <a:cubicBezTo>
                      <a:pt x="64983" y="1482"/>
                      <a:pt x="63501" y="0"/>
                      <a:pt x="61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1" name="Google Shape;1351;p56"/>
              <p:cNvSpPr/>
              <p:nvPr/>
            </p:nvSpPr>
            <p:spPr>
              <a:xfrm>
                <a:off x="1880109" y="3804348"/>
                <a:ext cx="308621" cy="308635"/>
              </a:xfrm>
              <a:custGeom>
                <a:avLst/>
                <a:gdLst/>
                <a:ahLst/>
                <a:cxnLst/>
                <a:rect l="l" t="t" r="r" b="b"/>
                <a:pathLst>
                  <a:path w="21669" h="21670" extrusionOk="0">
                    <a:moveTo>
                      <a:pt x="10834" y="1"/>
                    </a:moveTo>
                    <a:cubicBezTo>
                      <a:pt x="4862" y="1"/>
                      <a:pt x="0" y="4840"/>
                      <a:pt x="0" y="10835"/>
                    </a:cubicBezTo>
                    <a:cubicBezTo>
                      <a:pt x="0" y="16808"/>
                      <a:pt x="4862" y="21669"/>
                      <a:pt x="10834" y="21669"/>
                    </a:cubicBezTo>
                    <a:cubicBezTo>
                      <a:pt x="16829" y="21669"/>
                      <a:pt x="21669" y="16808"/>
                      <a:pt x="21669" y="10835"/>
                    </a:cubicBezTo>
                    <a:cubicBezTo>
                      <a:pt x="21669" y="4840"/>
                      <a:pt x="16829" y="1"/>
                      <a:pt x="10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2" name="Google Shape;1352;p56"/>
              <p:cNvSpPr/>
              <p:nvPr/>
            </p:nvSpPr>
            <p:spPr>
              <a:xfrm>
                <a:off x="1961220" y="3884733"/>
                <a:ext cx="153976" cy="140887"/>
              </a:xfrm>
              <a:custGeom>
                <a:avLst/>
                <a:gdLst/>
                <a:ahLst/>
                <a:cxnLst/>
                <a:rect l="l" t="t" r="r" b="b"/>
                <a:pathLst>
                  <a:path w="10811" h="9892" extrusionOk="0">
                    <a:moveTo>
                      <a:pt x="5382" y="0"/>
                    </a:moveTo>
                    <a:cubicBezTo>
                      <a:pt x="4114" y="0"/>
                      <a:pt x="2847" y="480"/>
                      <a:pt x="1874" y="1441"/>
                    </a:cubicBezTo>
                    <a:cubicBezTo>
                      <a:pt x="232" y="3085"/>
                      <a:pt x="0" y="5585"/>
                      <a:pt x="1158" y="7484"/>
                    </a:cubicBezTo>
                    <a:lnTo>
                      <a:pt x="509" y="9891"/>
                    </a:lnTo>
                    <a:lnTo>
                      <a:pt x="2963" y="9243"/>
                    </a:lnTo>
                    <a:cubicBezTo>
                      <a:pt x="3726" y="9671"/>
                      <a:pt x="4572" y="9886"/>
                      <a:pt x="5415" y="9886"/>
                    </a:cubicBezTo>
                    <a:cubicBezTo>
                      <a:pt x="6670" y="9886"/>
                      <a:pt x="7921" y="9411"/>
                      <a:pt x="8890" y="8456"/>
                    </a:cubicBezTo>
                    <a:cubicBezTo>
                      <a:pt x="10810" y="6511"/>
                      <a:pt x="10810" y="3385"/>
                      <a:pt x="8890" y="1441"/>
                    </a:cubicBezTo>
                    <a:cubicBezTo>
                      <a:pt x="7917" y="480"/>
                      <a:pt x="6650" y="0"/>
                      <a:pt x="53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3" name="Google Shape;1353;p56"/>
              <p:cNvSpPr/>
              <p:nvPr/>
            </p:nvSpPr>
            <p:spPr>
              <a:xfrm>
                <a:off x="2005058" y="3943483"/>
                <a:ext cx="23429" cy="23443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646" extrusionOk="0">
                    <a:moveTo>
                      <a:pt x="811" y="1"/>
                    </a:moveTo>
                    <a:cubicBezTo>
                      <a:pt x="371" y="1"/>
                      <a:pt x="0" y="371"/>
                      <a:pt x="0" y="834"/>
                    </a:cubicBezTo>
                    <a:cubicBezTo>
                      <a:pt x="0" y="1275"/>
                      <a:pt x="371" y="1646"/>
                      <a:pt x="811" y="1646"/>
                    </a:cubicBezTo>
                    <a:cubicBezTo>
                      <a:pt x="1274" y="1646"/>
                      <a:pt x="1645" y="1275"/>
                      <a:pt x="1645" y="834"/>
                    </a:cubicBezTo>
                    <a:cubicBezTo>
                      <a:pt x="1645" y="371"/>
                      <a:pt x="1274" y="1"/>
                      <a:pt x="811" y="1"/>
                    </a:cubicBezTo>
                    <a:close/>
                  </a:path>
                </a:pathLst>
              </a:custGeom>
              <a:solidFill>
                <a:srgbClr val="DEFF3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4" name="Google Shape;1354;p56"/>
              <p:cNvSpPr/>
              <p:nvPr/>
            </p:nvSpPr>
            <p:spPr>
              <a:xfrm>
                <a:off x="2047600" y="3943483"/>
                <a:ext cx="23087" cy="23443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46" extrusionOk="0">
                    <a:moveTo>
                      <a:pt x="810" y="1"/>
                    </a:moveTo>
                    <a:cubicBezTo>
                      <a:pt x="371" y="1"/>
                      <a:pt x="0" y="371"/>
                      <a:pt x="0" y="834"/>
                    </a:cubicBezTo>
                    <a:cubicBezTo>
                      <a:pt x="0" y="1275"/>
                      <a:pt x="371" y="1646"/>
                      <a:pt x="810" y="1646"/>
                    </a:cubicBezTo>
                    <a:cubicBezTo>
                      <a:pt x="1251" y="1646"/>
                      <a:pt x="1621" y="1275"/>
                      <a:pt x="1621" y="834"/>
                    </a:cubicBezTo>
                    <a:cubicBezTo>
                      <a:pt x="1621" y="371"/>
                      <a:pt x="1251" y="1"/>
                      <a:pt x="810" y="1"/>
                    </a:cubicBezTo>
                    <a:close/>
                  </a:path>
                </a:pathLst>
              </a:custGeom>
              <a:solidFill>
                <a:srgbClr val="DEFF3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5" name="Google Shape;1355;p56"/>
              <p:cNvSpPr/>
              <p:nvPr/>
            </p:nvSpPr>
            <p:spPr>
              <a:xfrm>
                <a:off x="1403996" y="2065125"/>
                <a:ext cx="2277020" cy="1521626"/>
              </a:xfrm>
              <a:custGeom>
                <a:avLst/>
                <a:gdLst/>
                <a:ahLst/>
                <a:cxnLst/>
                <a:rect l="l" t="t" r="r" b="b"/>
                <a:pathLst>
                  <a:path w="159875" h="106837" extrusionOk="0">
                    <a:moveTo>
                      <a:pt x="5649" y="0"/>
                    </a:moveTo>
                    <a:cubicBezTo>
                      <a:pt x="2523" y="0"/>
                      <a:pt x="1" y="2523"/>
                      <a:pt x="1" y="5649"/>
                    </a:cubicBezTo>
                    <a:lnTo>
                      <a:pt x="1" y="101188"/>
                    </a:lnTo>
                    <a:cubicBezTo>
                      <a:pt x="1" y="104314"/>
                      <a:pt x="2523" y="106837"/>
                      <a:pt x="5649" y="106837"/>
                    </a:cubicBezTo>
                    <a:lnTo>
                      <a:pt x="154248" y="106837"/>
                    </a:lnTo>
                    <a:cubicBezTo>
                      <a:pt x="157350" y="106837"/>
                      <a:pt x="159874" y="104314"/>
                      <a:pt x="159874" y="101188"/>
                    </a:cubicBezTo>
                    <a:lnTo>
                      <a:pt x="159874" y="5649"/>
                    </a:lnTo>
                    <a:cubicBezTo>
                      <a:pt x="159874" y="2523"/>
                      <a:pt x="157350" y="0"/>
                      <a:pt x="1542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6" name="Google Shape;1356;p56"/>
              <p:cNvSpPr/>
              <p:nvPr/>
            </p:nvSpPr>
            <p:spPr>
              <a:xfrm>
                <a:off x="1403996" y="1559004"/>
                <a:ext cx="308635" cy="308621"/>
              </a:xfrm>
              <a:custGeom>
                <a:avLst/>
                <a:gdLst/>
                <a:ahLst/>
                <a:cxnLst/>
                <a:rect l="l" t="t" r="r" b="b"/>
                <a:pathLst>
                  <a:path w="21670" h="21669" extrusionOk="0">
                    <a:moveTo>
                      <a:pt x="10835" y="0"/>
                    </a:moveTo>
                    <a:cubicBezTo>
                      <a:pt x="4838" y="0"/>
                      <a:pt x="1" y="4862"/>
                      <a:pt x="1" y="10834"/>
                    </a:cubicBezTo>
                    <a:cubicBezTo>
                      <a:pt x="1" y="16831"/>
                      <a:pt x="4838" y="21669"/>
                      <a:pt x="10835" y="21669"/>
                    </a:cubicBezTo>
                    <a:cubicBezTo>
                      <a:pt x="16808" y="21669"/>
                      <a:pt x="21669" y="16831"/>
                      <a:pt x="21669" y="10834"/>
                    </a:cubicBezTo>
                    <a:cubicBezTo>
                      <a:pt x="21669" y="4862"/>
                      <a:pt x="16808" y="0"/>
                      <a:pt x="10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7" name="Google Shape;1357;p56"/>
              <p:cNvSpPr/>
              <p:nvPr/>
            </p:nvSpPr>
            <p:spPr>
              <a:xfrm>
                <a:off x="1403996" y="3804348"/>
                <a:ext cx="308635" cy="308635"/>
              </a:xfrm>
              <a:custGeom>
                <a:avLst/>
                <a:gdLst/>
                <a:ahLst/>
                <a:cxnLst/>
                <a:rect l="l" t="t" r="r" b="b"/>
                <a:pathLst>
                  <a:path w="21670" h="21670" extrusionOk="0">
                    <a:moveTo>
                      <a:pt x="10835" y="1"/>
                    </a:moveTo>
                    <a:cubicBezTo>
                      <a:pt x="4838" y="1"/>
                      <a:pt x="1" y="4840"/>
                      <a:pt x="1" y="10835"/>
                    </a:cubicBezTo>
                    <a:cubicBezTo>
                      <a:pt x="1" y="16808"/>
                      <a:pt x="4838" y="21669"/>
                      <a:pt x="10835" y="21669"/>
                    </a:cubicBezTo>
                    <a:cubicBezTo>
                      <a:pt x="16808" y="21669"/>
                      <a:pt x="21669" y="16808"/>
                      <a:pt x="21669" y="10835"/>
                    </a:cubicBezTo>
                    <a:cubicBezTo>
                      <a:pt x="21669" y="4840"/>
                      <a:pt x="16808" y="1"/>
                      <a:pt x="108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8" name="Google Shape;1358;p56"/>
              <p:cNvSpPr/>
              <p:nvPr/>
            </p:nvSpPr>
            <p:spPr>
              <a:xfrm>
                <a:off x="1490391" y="3896355"/>
                <a:ext cx="135845" cy="124650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8752" extrusionOk="0">
                    <a:moveTo>
                      <a:pt x="2615" y="0"/>
                    </a:moveTo>
                    <a:cubicBezTo>
                      <a:pt x="1158" y="0"/>
                      <a:pt x="0" y="1158"/>
                      <a:pt x="0" y="2615"/>
                    </a:cubicBezTo>
                    <a:cubicBezTo>
                      <a:pt x="0" y="4421"/>
                      <a:pt x="1621" y="5880"/>
                      <a:pt x="4074" y="8125"/>
                    </a:cubicBezTo>
                    <a:lnTo>
                      <a:pt x="4769" y="8751"/>
                    </a:lnTo>
                    <a:lnTo>
                      <a:pt x="5463" y="8125"/>
                    </a:lnTo>
                    <a:cubicBezTo>
                      <a:pt x="7917" y="5880"/>
                      <a:pt x="9538" y="4421"/>
                      <a:pt x="9538" y="2615"/>
                    </a:cubicBezTo>
                    <a:cubicBezTo>
                      <a:pt x="9538" y="1158"/>
                      <a:pt x="8380" y="0"/>
                      <a:pt x="6899" y="0"/>
                    </a:cubicBezTo>
                    <a:cubicBezTo>
                      <a:pt x="6088" y="0"/>
                      <a:pt x="5278" y="393"/>
                      <a:pt x="4769" y="995"/>
                    </a:cubicBezTo>
                    <a:cubicBezTo>
                      <a:pt x="4236" y="393"/>
                      <a:pt x="3449" y="0"/>
                      <a:pt x="2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9" name="Google Shape;1359;p56"/>
              <p:cNvSpPr/>
              <p:nvPr/>
            </p:nvSpPr>
            <p:spPr>
              <a:xfrm>
                <a:off x="1690512" y="2297905"/>
                <a:ext cx="38255" cy="1056067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74149" extrusionOk="0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86" y="73547"/>
                      <a:pt x="2686" y="72806"/>
                    </a:cubicBezTo>
                    <a:lnTo>
                      <a:pt x="2686" y="1343"/>
                    </a:lnTo>
                    <a:cubicBezTo>
                      <a:pt x="2686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0" name="Google Shape;1360;p56"/>
              <p:cNvSpPr/>
              <p:nvPr/>
            </p:nvSpPr>
            <p:spPr>
              <a:xfrm>
                <a:off x="2023858" y="2297905"/>
                <a:ext cx="37914" cy="1056067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74149" extrusionOk="0">
                    <a:moveTo>
                      <a:pt x="1319" y="0"/>
                    </a:moveTo>
                    <a:cubicBezTo>
                      <a:pt x="603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603" y="74149"/>
                      <a:pt x="1319" y="74149"/>
                    </a:cubicBezTo>
                    <a:cubicBezTo>
                      <a:pt x="2060" y="74149"/>
                      <a:pt x="2662" y="73547"/>
                      <a:pt x="2662" y="72806"/>
                    </a:cubicBezTo>
                    <a:lnTo>
                      <a:pt x="2662" y="1343"/>
                    </a:lnTo>
                    <a:cubicBezTo>
                      <a:pt x="2662" y="602"/>
                      <a:pt x="2060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1" name="Google Shape;1361;p56"/>
              <p:cNvSpPr/>
              <p:nvPr/>
            </p:nvSpPr>
            <p:spPr>
              <a:xfrm>
                <a:off x="2356876" y="2297905"/>
                <a:ext cx="38255" cy="1056067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74149" extrusionOk="0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85" y="73547"/>
                      <a:pt x="2685" y="72806"/>
                    </a:cubicBezTo>
                    <a:lnTo>
                      <a:pt x="2685" y="1343"/>
                    </a:lnTo>
                    <a:cubicBezTo>
                      <a:pt x="2685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2" name="Google Shape;1362;p56"/>
              <p:cNvSpPr/>
              <p:nvPr/>
            </p:nvSpPr>
            <p:spPr>
              <a:xfrm>
                <a:off x="2690194" y="2297905"/>
                <a:ext cx="37942" cy="1056067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74149" extrusionOk="0">
                    <a:moveTo>
                      <a:pt x="1321" y="0"/>
                    </a:moveTo>
                    <a:cubicBezTo>
                      <a:pt x="603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603" y="74149"/>
                      <a:pt x="1321" y="74149"/>
                    </a:cubicBezTo>
                    <a:cubicBezTo>
                      <a:pt x="2062" y="74149"/>
                      <a:pt x="2664" y="73547"/>
                      <a:pt x="2664" y="72806"/>
                    </a:cubicBezTo>
                    <a:lnTo>
                      <a:pt x="2664" y="1343"/>
                    </a:lnTo>
                    <a:cubicBezTo>
                      <a:pt x="2664" y="602"/>
                      <a:pt x="2062" y="0"/>
                      <a:pt x="13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3" name="Google Shape;1363;p56"/>
              <p:cNvSpPr/>
              <p:nvPr/>
            </p:nvSpPr>
            <p:spPr>
              <a:xfrm>
                <a:off x="3023212" y="2297905"/>
                <a:ext cx="37942" cy="1056067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74149" extrusionOk="0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63" y="73547"/>
                      <a:pt x="2663" y="72806"/>
                    </a:cubicBezTo>
                    <a:lnTo>
                      <a:pt x="2663" y="1343"/>
                    </a:lnTo>
                    <a:cubicBezTo>
                      <a:pt x="2663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4" name="Google Shape;1364;p56"/>
              <p:cNvSpPr/>
              <p:nvPr/>
            </p:nvSpPr>
            <p:spPr>
              <a:xfrm>
                <a:off x="3356557" y="2297905"/>
                <a:ext cx="37914" cy="1056067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74149" extrusionOk="0">
                    <a:moveTo>
                      <a:pt x="1319" y="0"/>
                    </a:moveTo>
                    <a:cubicBezTo>
                      <a:pt x="578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578" y="74149"/>
                      <a:pt x="1319" y="74149"/>
                    </a:cubicBezTo>
                    <a:cubicBezTo>
                      <a:pt x="2060" y="74149"/>
                      <a:pt x="2662" y="73547"/>
                      <a:pt x="2662" y="72806"/>
                    </a:cubicBezTo>
                    <a:lnTo>
                      <a:pt x="2662" y="1343"/>
                    </a:lnTo>
                    <a:cubicBezTo>
                      <a:pt x="2662" y="602"/>
                      <a:pt x="2060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5" name="Google Shape;1365;p56"/>
              <p:cNvSpPr/>
              <p:nvPr/>
            </p:nvSpPr>
            <p:spPr>
              <a:xfrm>
                <a:off x="927869" y="2173083"/>
                <a:ext cx="3228903" cy="673214"/>
              </a:xfrm>
              <a:custGeom>
                <a:avLst/>
                <a:gdLst/>
                <a:ahLst/>
                <a:cxnLst/>
                <a:rect l="l" t="t" r="r" b="b"/>
                <a:pathLst>
                  <a:path w="226709" h="47268" extrusionOk="0">
                    <a:moveTo>
                      <a:pt x="213069" y="1"/>
                    </a:moveTo>
                    <a:cubicBezTo>
                      <a:pt x="210959" y="1"/>
                      <a:pt x="208862" y="194"/>
                      <a:pt x="206777" y="499"/>
                    </a:cubicBezTo>
                    <a:cubicBezTo>
                      <a:pt x="201499" y="1264"/>
                      <a:pt x="196452" y="3347"/>
                      <a:pt x="191845" y="6008"/>
                    </a:cubicBezTo>
                    <a:cubicBezTo>
                      <a:pt x="186983" y="8811"/>
                      <a:pt x="182585" y="12398"/>
                      <a:pt x="178418" y="16126"/>
                    </a:cubicBezTo>
                    <a:cubicBezTo>
                      <a:pt x="174229" y="19876"/>
                      <a:pt x="170037" y="24136"/>
                      <a:pt x="165732" y="27423"/>
                    </a:cubicBezTo>
                    <a:cubicBezTo>
                      <a:pt x="156959" y="34044"/>
                      <a:pt x="147514" y="38511"/>
                      <a:pt x="136748" y="40480"/>
                    </a:cubicBezTo>
                    <a:cubicBezTo>
                      <a:pt x="133159" y="41135"/>
                      <a:pt x="129220" y="41443"/>
                      <a:pt x="125270" y="41443"/>
                    </a:cubicBezTo>
                    <a:cubicBezTo>
                      <a:pt x="123642" y="41443"/>
                      <a:pt x="122012" y="41391"/>
                      <a:pt x="120404" y="41289"/>
                    </a:cubicBezTo>
                    <a:cubicBezTo>
                      <a:pt x="114455" y="40943"/>
                      <a:pt x="108875" y="39739"/>
                      <a:pt x="103112" y="37887"/>
                    </a:cubicBezTo>
                    <a:cubicBezTo>
                      <a:pt x="91374" y="34137"/>
                      <a:pt x="80216" y="28673"/>
                      <a:pt x="67854" y="27238"/>
                    </a:cubicBezTo>
                    <a:cubicBezTo>
                      <a:pt x="66373" y="27068"/>
                      <a:pt x="64899" y="26992"/>
                      <a:pt x="63432" y="26992"/>
                    </a:cubicBezTo>
                    <a:cubicBezTo>
                      <a:pt x="53691" y="26992"/>
                      <a:pt x="44243" y="30366"/>
                      <a:pt x="34727" y="32238"/>
                    </a:cubicBezTo>
                    <a:cubicBezTo>
                      <a:pt x="30805" y="33016"/>
                      <a:pt x="26949" y="33563"/>
                      <a:pt x="22914" y="33563"/>
                    </a:cubicBezTo>
                    <a:cubicBezTo>
                      <a:pt x="21663" y="33563"/>
                      <a:pt x="20394" y="33511"/>
                      <a:pt x="19100" y="33396"/>
                    </a:cubicBezTo>
                    <a:cubicBezTo>
                      <a:pt x="17874" y="33303"/>
                      <a:pt x="17156" y="33164"/>
                      <a:pt x="15767" y="32862"/>
                    </a:cubicBezTo>
                    <a:cubicBezTo>
                      <a:pt x="14494" y="32609"/>
                      <a:pt x="13244" y="32238"/>
                      <a:pt x="12040" y="31798"/>
                    </a:cubicBezTo>
                    <a:cubicBezTo>
                      <a:pt x="9957" y="31057"/>
                      <a:pt x="7294" y="29575"/>
                      <a:pt x="5395" y="28094"/>
                    </a:cubicBezTo>
                    <a:cubicBezTo>
                      <a:pt x="4738" y="27571"/>
                      <a:pt x="3965" y="27259"/>
                      <a:pt x="3202" y="27259"/>
                    </a:cubicBezTo>
                    <a:cubicBezTo>
                      <a:pt x="2514" y="27259"/>
                      <a:pt x="1834" y="27512"/>
                      <a:pt x="1252" y="28094"/>
                    </a:cubicBezTo>
                    <a:cubicBezTo>
                      <a:pt x="232" y="29112"/>
                      <a:pt x="1" y="31242"/>
                      <a:pt x="1252" y="32238"/>
                    </a:cubicBezTo>
                    <a:cubicBezTo>
                      <a:pt x="6044" y="36011"/>
                      <a:pt x="11461" y="38280"/>
                      <a:pt x="17504" y="39091"/>
                    </a:cubicBezTo>
                    <a:cubicBezTo>
                      <a:pt x="19251" y="39322"/>
                      <a:pt x="21005" y="39422"/>
                      <a:pt x="22759" y="39422"/>
                    </a:cubicBezTo>
                    <a:cubicBezTo>
                      <a:pt x="26630" y="39422"/>
                      <a:pt x="30503" y="38933"/>
                      <a:pt x="34311" y="38280"/>
                    </a:cubicBezTo>
                    <a:cubicBezTo>
                      <a:pt x="39750" y="37307"/>
                      <a:pt x="45098" y="35872"/>
                      <a:pt x="50491" y="34622"/>
                    </a:cubicBezTo>
                    <a:cubicBezTo>
                      <a:pt x="54990" y="33588"/>
                      <a:pt x="58936" y="32858"/>
                      <a:pt x="63315" y="32858"/>
                    </a:cubicBezTo>
                    <a:cubicBezTo>
                      <a:pt x="64322" y="32858"/>
                      <a:pt x="65353" y="32897"/>
                      <a:pt x="66419" y="32979"/>
                    </a:cubicBezTo>
                    <a:cubicBezTo>
                      <a:pt x="78179" y="33881"/>
                      <a:pt x="89592" y="39600"/>
                      <a:pt x="100843" y="43326"/>
                    </a:cubicBezTo>
                    <a:cubicBezTo>
                      <a:pt x="108799" y="45931"/>
                      <a:pt x="116986" y="47267"/>
                      <a:pt x="125237" y="47267"/>
                    </a:cubicBezTo>
                    <a:cubicBezTo>
                      <a:pt x="128942" y="47267"/>
                      <a:pt x="132661" y="46998"/>
                      <a:pt x="136378" y="46452"/>
                    </a:cubicBezTo>
                    <a:cubicBezTo>
                      <a:pt x="147236" y="44832"/>
                      <a:pt x="157537" y="40363"/>
                      <a:pt x="166496" y="34066"/>
                    </a:cubicBezTo>
                    <a:cubicBezTo>
                      <a:pt x="175849" y="27516"/>
                      <a:pt x="183279" y="18463"/>
                      <a:pt x="192656" y="12398"/>
                    </a:cubicBezTo>
                    <a:cubicBezTo>
                      <a:pt x="197123" y="9481"/>
                      <a:pt x="201290" y="7583"/>
                      <a:pt x="206475" y="6496"/>
                    </a:cubicBezTo>
                    <a:cubicBezTo>
                      <a:pt x="208585" y="6054"/>
                      <a:pt x="210623" y="5856"/>
                      <a:pt x="212939" y="5856"/>
                    </a:cubicBezTo>
                    <a:cubicBezTo>
                      <a:pt x="213293" y="5856"/>
                      <a:pt x="213654" y="5860"/>
                      <a:pt x="214022" y="5870"/>
                    </a:cubicBezTo>
                    <a:cubicBezTo>
                      <a:pt x="215204" y="5916"/>
                      <a:pt x="216800" y="6033"/>
                      <a:pt x="217726" y="6171"/>
                    </a:cubicBezTo>
                    <a:cubicBezTo>
                      <a:pt x="218445" y="6264"/>
                      <a:pt x="219162" y="6379"/>
                      <a:pt x="219856" y="6518"/>
                    </a:cubicBezTo>
                    <a:cubicBezTo>
                      <a:pt x="220551" y="6657"/>
                      <a:pt x="221569" y="6518"/>
                      <a:pt x="221940" y="6703"/>
                    </a:cubicBezTo>
                    <a:cubicBezTo>
                      <a:pt x="222455" y="6921"/>
                      <a:pt x="222993" y="7040"/>
                      <a:pt x="223512" y="7040"/>
                    </a:cubicBezTo>
                    <a:cubicBezTo>
                      <a:pt x="224486" y="7040"/>
                      <a:pt x="225394" y="6620"/>
                      <a:pt x="225968" y="5638"/>
                    </a:cubicBezTo>
                    <a:cubicBezTo>
                      <a:pt x="226708" y="4388"/>
                      <a:pt x="226362" y="2282"/>
                      <a:pt x="224903" y="1634"/>
                    </a:cubicBezTo>
                    <a:cubicBezTo>
                      <a:pt x="223930" y="1193"/>
                      <a:pt x="223097" y="915"/>
                      <a:pt x="222032" y="823"/>
                    </a:cubicBezTo>
                    <a:cubicBezTo>
                      <a:pt x="221291" y="754"/>
                      <a:pt x="221014" y="801"/>
                      <a:pt x="220343" y="684"/>
                    </a:cubicBezTo>
                    <a:cubicBezTo>
                      <a:pt x="218699" y="384"/>
                      <a:pt x="217032" y="199"/>
                      <a:pt x="215389" y="82"/>
                    </a:cubicBezTo>
                    <a:cubicBezTo>
                      <a:pt x="214614" y="27"/>
                      <a:pt x="213841" y="1"/>
                      <a:pt x="2130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66" name="Google Shape;1366;p56"/>
            <p:cNvGrpSpPr/>
            <p:nvPr/>
          </p:nvGrpSpPr>
          <p:grpSpPr>
            <a:xfrm rot="-5400000">
              <a:off x="3475535" y="2673870"/>
              <a:ext cx="825591" cy="825591"/>
              <a:chOff x="5289166" y="402821"/>
              <a:chExt cx="801000" cy="801000"/>
            </a:xfrm>
          </p:grpSpPr>
          <p:sp>
            <p:nvSpPr>
              <p:cNvPr id="1367" name="Google Shape;1367;p56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8" name="Google Shape;1368;p56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69" name="Google Shape;1369;p56"/>
            <p:cNvGrpSpPr/>
            <p:nvPr/>
          </p:nvGrpSpPr>
          <p:grpSpPr>
            <a:xfrm rot="5400000">
              <a:off x="3817373" y="1296095"/>
              <a:ext cx="608773" cy="374833"/>
              <a:chOff x="6686629" y="3192836"/>
              <a:chExt cx="608773" cy="374833"/>
            </a:xfrm>
          </p:grpSpPr>
          <p:sp>
            <p:nvSpPr>
              <p:cNvPr id="1370" name="Google Shape;1370;p56"/>
              <p:cNvSpPr/>
              <p:nvPr/>
            </p:nvSpPr>
            <p:spPr>
              <a:xfrm>
                <a:off x="7174802" y="31928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1" name="Google Shape;1371;p56"/>
              <p:cNvSpPr/>
              <p:nvPr/>
            </p:nvSpPr>
            <p:spPr>
              <a:xfrm>
                <a:off x="6686629" y="3455169"/>
                <a:ext cx="112500" cy="11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72" name="Google Shape;1372;p56"/>
            <p:cNvGrpSpPr/>
            <p:nvPr/>
          </p:nvGrpSpPr>
          <p:grpSpPr>
            <a:xfrm rot="5400000">
              <a:off x="520045" y="3286905"/>
              <a:ext cx="575161" cy="188875"/>
              <a:chOff x="6872640" y="3345236"/>
              <a:chExt cx="575161" cy="188875"/>
            </a:xfrm>
          </p:grpSpPr>
          <p:sp>
            <p:nvSpPr>
              <p:cNvPr id="1373" name="Google Shape;1373;p56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4" name="Google Shape;1374;p56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375" name="Google Shape;1375;p56"/>
          <p:cNvGrpSpPr/>
          <p:nvPr/>
        </p:nvGrpSpPr>
        <p:grpSpPr>
          <a:xfrm>
            <a:off x="6485199" y="1297874"/>
            <a:ext cx="825589" cy="93999"/>
            <a:chOff x="5718423" y="809024"/>
            <a:chExt cx="830071" cy="94500"/>
          </a:xfrm>
        </p:grpSpPr>
        <p:sp>
          <p:nvSpPr>
            <p:cNvPr id="1376" name="Google Shape;1376;p5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377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8" name="Google Shape;1378;p5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9" name="Google Shape;1379;p5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847331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54"/>
          <p:cNvSpPr/>
          <p:nvPr/>
        </p:nvSpPr>
        <p:spPr>
          <a:xfrm rot="4628371" flipH="1">
            <a:off x="3737633" y="-50162"/>
            <a:ext cx="1863890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72" name="Google Shape;1272;p54"/>
          <p:cNvGrpSpPr/>
          <p:nvPr/>
        </p:nvGrpSpPr>
        <p:grpSpPr>
          <a:xfrm>
            <a:off x="1663050" y="844321"/>
            <a:ext cx="6028200" cy="3238580"/>
            <a:chOff x="1663050" y="1488294"/>
            <a:chExt cx="6028200" cy="1996569"/>
          </a:xfrm>
        </p:grpSpPr>
        <p:sp>
          <p:nvSpPr>
            <p:cNvPr id="1273" name="Google Shape;1273;p54"/>
            <p:cNvSpPr/>
            <p:nvPr/>
          </p:nvSpPr>
          <p:spPr>
            <a:xfrm>
              <a:off x="1663050" y="1560963"/>
              <a:ext cx="6028200" cy="1923900"/>
            </a:xfrm>
            <a:prstGeom prst="roundRect">
              <a:avLst>
                <a:gd name="adj" fmla="val 5229"/>
              </a:avLst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74" name="Google Shape;1274;p54"/>
            <p:cNvGrpSpPr/>
            <p:nvPr/>
          </p:nvGrpSpPr>
          <p:grpSpPr>
            <a:xfrm>
              <a:off x="1805055" y="1488294"/>
              <a:ext cx="2008800" cy="146100"/>
              <a:chOff x="761655" y="3111635"/>
              <a:chExt cx="2008800" cy="146100"/>
            </a:xfrm>
          </p:grpSpPr>
          <p:sp>
            <p:nvSpPr>
              <p:cNvPr id="1275" name="Google Shape;1275;p54"/>
              <p:cNvSpPr/>
              <p:nvPr/>
            </p:nvSpPr>
            <p:spPr>
              <a:xfrm>
                <a:off x="761655" y="3111635"/>
                <a:ext cx="20088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76" name="Google Shape;1276;p54"/>
              <p:cNvGrpSpPr/>
              <p:nvPr/>
            </p:nvGrpSpPr>
            <p:grpSpPr>
              <a:xfrm rot="10800000" flipH="1">
                <a:off x="878209" y="3139407"/>
                <a:ext cx="429322" cy="100556"/>
                <a:chOff x="5795037" y="986951"/>
                <a:chExt cx="431653" cy="101092"/>
              </a:xfrm>
            </p:grpSpPr>
            <p:sp>
              <p:nvSpPr>
                <p:cNvPr id="1277" name="Google Shape;1277;p54"/>
                <p:cNvSpPr/>
                <p:nvPr/>
              </p:nvSpPr>
              <p:spPr>
                <a:xfrm>
                  <a:off x="5795037" y="986954"/>
                  <a:ext cx="94500" cy="94500"/>
                </a:xfrm>
                <a:prstGeom prst="ellipse">
                  <a:avLst/>
                </a:prstGeom>
                <a:solidFill>
                  <a:srgbClr val="81EEEB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78" name="Google Shape;1278;p54"/>
                <p:cNvSpPr/>
                <p:nvPr/>
              </p:nvSpPr>
              <p:spPr>
                <a:xfrm>
                  <a:off x="5963614" y="986951"/>
                  <a:ext cx="94500" cy="94500"/>
                </a:xfrm>
                <a:prstGeom prst="ellipse">
                  <a:avLst/>
                </a:prstGeom>
                <a:solidFill>
                  <a:srgbClr val="A1C3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79" name="Google Shape;1279;p54"/>
                <p:cNvSpPr/>
                <p:nvPr/>
              </p:nvSpPr>
              <p:spPr>
                <a:xfrm>
                  <a:off x="6132190" y="993543"/>
                  <a:ext cx="94500" cy="94500"/>
                </a:xfrm>
                <a:prstGeom prst="ellipse">
                  <a:avLst/>
                </a:prstGeom>
                <a:solidFill>
                  <a:srgbClr val="FFC3D0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1280" name="Google Shape;1280;p54"/>
          <p:cNvSpPr/>
          <p:nvPr/>
        </p:nvSpPr>
        <p:spPr>
          <a:xfrm>
            <a:off x="1981535" y="3905462"/>
            <a:ext cx="54288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81" name="Google Shape;1281;p54"/>
          <p:cNvGrpSpPr/>
          <p:nvPr/>
        </p:nvGrpSpPr>
        <p:grpSpPr>
          <a:xfrm>
            <a:off x="7626757" y="1752460"/>
            <a:ext cx="706052" cy="550344"/>
            <a:chOff x="5779976" y="1418876"/>
            <a:chExt cx="421200" cy="293400"/>
          </a:xfrm>
        </p:grpSpPr>
        <p:sp>
          <p:nvSpPr>
            <p:cNvPr id="1282" name="Google Shape;1282;p54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54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1285" name="Google Shape;1285;p54"/>
          <p:cNvSpPr txBox="1">
            <a:spLocks noGrp="1"/>
          </p:cNvSpPr>
          <p:nvPr>
            <p:ph type="subTitle" idx="1"/>
          </p:nvPr>
        </p:nvSpPr>
        <p:spPr>
          <a:xfrm>
            <a:off x="3469478" y="3967430"/>
            <a:ext cx="2678120" cy="3165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Los métodos de la API</a:t>
            </a:r>
            <a:endParaRPr dirty="0"/>
          </a:p>
        </p:txBody>
      </p:sp>
      <p:grpSp>
        <p:nvGrpSpPr>
          <p:cNvPr id="1286" name="Google Shape;1286;p54"/>
          <p:cNvGrpSpPr/>
          <p:nvPr/>
        </p:nvGrpSpPr>
        <p:grpSpPr>
          <a:xfrm>
            <a:off x="5525302" y="647533"/>
            <a:ext cx="1796211" cy="517007"/>
            <a:chOff x="5635390" y="1327673"/>
            <a:chExt cx="1796211" cy="517007"/>
          </a:xfrm>
        </p:grpSpPr>
        <p:sp>
          <p:nvSpPr>
            <p:cNvPr id="1287" name="Google Shape;1287;p54"/>
            <p:cNvSpPr/>
            <p:nvPr/>
          </p:nvSpPr>
          <p:spPr>
            <a:xfrm>
              <a:off x="5635390" y="1327673"/>
              <a:ext cx="1796211" cy="517007"/>
            </a:xfrm>
            <a:custGeom>
              <a:avLst/>
              <a:gdLst/>
              <a:ahLst/>
              <a:cxnLst/>
              <a:rect l="l" t="t" r="r" b="b"/>
              <a:pathLst>
                <a:path w="65639" h="18893" extrusionOk="0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14313" dist="19050" dir="5400000" algn="bl" rotWithShape="0">
                <a:schemeClr val="dk1">
                  <a:alpha val="25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54"/>
            <p:cNvSpPr/>
            <p:nvPr/>
          </p:nvSpPr>
          <p:spPr>
            <a:xfrm>
              <a:off x="5747997" y="1413625"/>
              <a:ext cx="377938" cy="345100"/>
            </a:xfrm>
            <a:custGeom>
              <a:avLst/>
              <a:gdLst/>
              <a:ahLst/>
              <a:cxnLst/>
              <a:rect l="l" t="t" r="r" b="b"/>
              <a:pathLst>
                <a:path w="13811" h="12611" extrusionOk="0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54"/>
            <p:cNvSpPr/>
            <p:nvPr/>
          </p:nvSpPr>
          <p:spPr>
            <a:xfrm>
              <a:off x="6247053" y="1495746"/>
              <a:ext cx="633883" cy="53772"/>
            </a:xfrm>
            <a:custGeom>
              <a:avLst/>
              <a:gdLst/>
              <a:ahLst/>
              <a:cxnLst/>
              <a:rect l="l" t="t" r="r" b="b"/>
              <a:pathLst>
                <a:path w="23164" h="1965" extrusionOk="0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54"/>
            <p:cNvSpPr/>
            <p:nvPr/>
          </p:nvSpPr>
          <p:spPr>
            <a:xfrm>
              <a:off x="6949568" y="1495746"/>
              <a:ext cx="317379" cy="53772"/>
            </a:xfrm>
            <a:custGeom>
              <a:avLst/>
              <a:gdLst/>
              <a:ahLst/>
              <a:cxnLst/>
              <a:rect l="l" t="t" r="r" b="b"/>
              <a:pathLst>
                <a:path w="11598" h="1965" extrusionOk="0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54"/>
            <p:cNvSpPr/>
            <p:nvPr/>
          </p:nvSpPr>
          <p:spPr>
            <a:xfrm>
              <a:off x="6247053" y="1631830"/>
              <a:ext cx="379662" cy="54183"/>
            </a:xfrm>
            <a:custGeom>
              <a:avLst/>
              <a:gdLst/>
              <a:ahLst/>
              <a:cxnLst/>
              <a:rect l="l" t="t" r="r" b="b"/>
              <a:pathLst>
                <a:path w="13874" h="1980" extrusionOk="0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2" name="Google Shape;1292;p54"/>
          <p:cNvGrpSpPr/>
          <p:nvPr/>
        </p:nvGrpSpPr>
        <p:grpSpPr>
          <a:xfrm>
            <a:off x="931511" y="2402179"/>
            <a:ext cx="780888" cy="782286"/>
            <a:chOff x="1041920" y="2311029"/>
            <a:chExt cx="780888" cy="782286"/>
          </a:xfrm>
        </p:grpSpPr>
        <p:sp>
          <p:nvSpPr>
            <p:cNvPr id="1293" name="Google Shape;1293;p54"/>
            <p:cNvSpPr/>
            <p:nvPr/>
          </p:nvSpPr>
          <p:spPr>
            <a:xfrm>
              <a:off x="1041920" y="2311029"/>
              <a:ext cx="780888" cy="782286"/>
            </a:xfrm>
            <a:custGeom>
              <a:avLst/>
              <a:gdLst/>
              <a:ahLst/>
              <a:cxnLst/>
              <a:rect l="l" t="t" r="r" b="b"/>
              <a:pathLst>
                <a:path w="51938" h="52031" extrusionOk="0">
                  <a:moveTo>
                    <a:pt x="4396" y="0"/>
                  </a:moveTo>
                  <a:cubicBezTo>
                    <a:pt x="1965" y="0"/>
                    <a:pt x="1" y="1979"/>
                    <a:pt x="1" y="4411"/>
                  </a:cubicBezTo>
                  <a:lnTo>
                    <a:pt x="1" y="47619"/>
                  </a:lnTo>
                  <a:cubicBezTo>
                    <a:pt x="1" y="50050"/>
                    <a:pt x="1965" y="52031"/>
                    <a:pt x="4396" y="52031"/>
                  </a:cubicBezTo>
                  <a:lnTo>
                    <a:pt x="47526" y="52031"/>
                  </a:lnTo>
                  <a:cubicBezTo>
                    <a:pt x="49958" y="52031"/>
                    <a:pt x="51938" y="50050"/>
                    <a:pt x="51938" y="47619"/>
                  </a:cubicBezTo>
                  <a:lnTo>
                    <a:pt x="51938" y="4411"/>
                  </a:lnTo>
                  <a:cubicBezTo>
                    <a:pt x="51938" y="1979"/>
                    <a:pt x="49958" y="0"/>
                    <a:pt x="47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371475" dist="19050" dir="5400000" algn="bl" rotWithShape="0">
                <a:schemeClr val="dk1">
                  <a:alpha val="38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54"/>
            <p:cNvSpPr/>
            <p:nvPr/>
          </p:nvSpPr>
          <p:spPr>
            <a:xfrm>
              <a:off x="1185820" y="2443667"/>
              <a:ext cx="493103" cy="517009"/>
            </a:xfrm>
            <a:custGeom>
              <a:avLst/>
              <a:gdLst/>
              <a:ahLst/>
              <a:cxnLst/>
              <a:rect l="l" t="t" r="r" b="b"/>
              <a:pathLst>
                <a:path w="32797" h="34387" extrusionOk="0">
                  <a:moveTo>
                    <a:pt x="16398" y="11675"/>
                  </a:moveTo>
                  <a:cubicBezTo>
                    <a:pt x="19437" y="11675"/>
                    <a:pt x="21900" y="14154"/>
                    <a:pt x="21900" y="17193"/>
                  </a:cubicBezTo>
                  <a:cubicBezTo>
                    <a:pt x="21900" y="20233"/>
                    <a:pt x="19437" y="22711"/>
                    <a:pt x="16398" y="22711"/>
                  </a:cubicBezTo>
                  <a:cubicBezTo>
                    <a:pt x="13358" y="22711"/>
                    <a:pt x="10895" y="20233"/>
                    <a:pt x="10895" y="17193"/>
                  </a:cubicBezTo>
                  <a:cubicBezTo>
                    <a:pt x="10895" y="14154"/>
                    <a:pt x="13358" y="11675"/>
                    <a:pt x="16398" y="11675"/>
                  </a:cubicBezTo>
                  <a:close/>
                  <a:moveTo>
                    <a:pt x="13312" y="1"/>
                  </a:moveTo>
                  <a:lnTo>
                    <a:pt x="12314" y="4692"/>
                  </a:lnTo>
                  <a:cubicBezTo>
                    <a:pt x="10552" y="5253"/>
                    <a:pt x="8979" y="6204"/>
                    <a:pt x="7638" y="7404"/>
                  </a:cubicBezTo>
                  <a:lnTo>
                    <a:pt x="3071" y="5924"/>
                  </a:lnTo>
                  <a:lnTo>
                    <a:pt x="0" y="11270"/>
                  </a:lnTo>
                  <a:lnTo>
                    <a:pt x="3538" y="14481"/>
                  </a:lnTo>
                  <a:cubicBezTo>
                    <a:pt x="3351" y="15353"/>
                    <a:pt x="3258" y="16258"/>
                    <a:pt x="3258" y="17193"/>
                  </a:cubicBezTo>
                  <a:cubicBezTo>
                    <a:pt x="3258" y="18128"/>
                    <a:pt x="3351" y="19032"/>
                    <a:pt x="3538" y="19905"/>
                  </a:cubicBezTo>
                  <a:lnTo>
                    <a:pt x="0" y="23116"/>
                  </a:lnTo>
                  <a:lnTo>
                    <a:pt x="3071" y="28463"/>
                  </a:lnTo>
                  <a:lnTo>
                    <a:pt x="7638" y="26982"/>
                  </a:lnTo>
                  <a:cubicBezTo>
                    <a:pt x="8979" y="28182"/>
                    <a:pt x="10552" y="29133"/>
                    <a:pt x="12314" y="29694"/>
                  </a:cubicBezTo>
                  <a:lnTo>
                    <a:pt x="13312" y="34386"/>
                  </a:lnTo>
                  <a:lnTo>
                    <a:pt x="19468" y="34386"/>
                  </a:lnTo>
                  <a:lnTo>
                    <a:pt x="20466" y="29694"/>
                  </a:lnTo>
                  <a:cubicBezTo>
                    <a:pt x="22228" y="29133"/>
                    <a:pt x="23818" y="28182"/>
                    <a:pt x="25158" y="26982"/>
                  </a:cubicBezTo>
                  <a:lnTo>
                    <a:pt x="29710" y="28463"/>
                  </a:lnTo>
                  <a:lnTo>
                    <a:pt x="32796" y="23116"/>
                  </a:lnTo>
                  <a:lnTo>
                    <a:pt x="29242" y="19905"/>
                  </a:lnTo>
                  <a:cubicBezTo>
                    <a:pt x="29429" y="19032"/>
                    <a:pt x="29538" y="18128"/>
                    <a:pt x="29538" y="17193"/>
                  </a:cubicBezTo>
                  <a:cubicBezTo>
                    <a:pt x="29538" y="16258"/>
                    <a:pt x="29429" y="15353"/>
                    <a:pt x="29242" y="14481"/>
                  </a:cubicBezTo>
                  <a:lnTo>
                    <a:pt x="32796" y="11270"/>
                  </a:lnTo>
                  <a:lnTo>
                    <a:pt x="29710" y="5924"/>
                  </a:lnTo>
                  <a:lnTo>
                    <a:pt x="25158" y="7404"/>
                  </a:lnTo>
                  <a:cubicBezTo>
                    <a:pt x="23818" y="6204"/>
                    <a:pt x="22228" y="5253"/>
                    <a:pt x="20466" y="4692"/>
                  </a:cubicBezTo>
                  <a:lnTo>
                    <a:pt x="19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5" name="Google Shape;1295;p54"/>
          <p:cNvGrpSpPr/>
          <p:nvPr/>
        </p:nvGrpSpPr>
        <p:grpSpPr>
          <a:xfrm rot="2700000">
            <a:off x="1198571" y="3704957"/>
            <a:ext cx="620128" cy="233912"/>
            <a:chOff x="6872640" y="3300197"/>
            <a:chExt cx="620134" cy="233914"/>
          </a:xfrm>
        </p:grpSpPr>
        <p:sp>
          <p:nvSpPr>
            <p:cNvPr id="1296" name="Google Shape;1296;p54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54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4EAC334-ED81-47DE-9B62-0B3E347C68E8}"/>
              </a:ext>
            </a:extLst>
          </p:cNvPr>
          <p:cNvSpPr txBox="1"/>
          <p:nvPr/>
        </p:nvSpPr>
        <p:spPr>
          <a:xfrm>
            <a:off x="7534101" y="382656"/>
            <a:ext cx="961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chemeClr val="accent6"/>
                </a:solidFill>
              </a:rPr>
              <a:t>DWS</a:t>
            </a:r>
            <a:endParaRPr lang="es-ES" sz="2400" b="1" dirty="0">
              <a:solidFill>
                <a:schemeClr val="accent6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F24A6F-177D-463F-8708-A0DACF23E0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07"/>
          <a:stretch/>
        </p:blipFill>
        <p:spPr>
          <a:xfrm>
            <a:off x="1671655" y="1036285"/>
            <a:ext cx="6028199" cy="28674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677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56"/>
          <p:cNvSpPr/>
          <p:nvPr/>
        </p:nvSpPr>
        <p:spPr>
          <a:xfrm>
            <a:off x="7531500" y="973875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0" name="Google Shape;1340;p56"/>
          <p:cNvSpPr/>
          <p:nvPr/>
        </p:nvSpPr>
        <p:spPr>
          <a:xfrm>
            <a:off x="4815300" y="3469225"/>
            <a:ext cx="3789300" cy="402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1" name="Google Shape;1341;p56"/>
          <p:cNvSpPr txBox="1">
            <a:spLocks noGrp="1"/>
          </p:cNvSpPr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DAW</a:t>
            </a:r>
            <a:endParaRPr dirty="0"/>
          </a:p>
        </p:txBody>
      </p:sp>
      <p:sp>
        <p:nvSpPr>
          <p:cNvPr id="1342" name="Google Shape;1342;p56"/>
          <p:cNvSpPr txBox="1">
            <a:spLocks noGrp="1"/>
          </p:cNvSpPr>
          <p:nvPr>
            <p:ph type="title" idx="2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1343" name="Google Shape;1343;p56"/>
          <p:cNvSpPr txBox="1">
            <a:spLocks noGrp="1"/>
          </p:cNvSpPr>
          <p:nvPr>
            <p:ph type="subTitle" idx="1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Docker, proxy, puertos…</a:t>
            </a:r>
            <a:endParaRPr dirty="0"/>
          </a:p>
        </p:txBody>
      </p:sp>
      <p:grpSp>
        <p:nvGrpSpPr>
          <p:cNvPr id="1344" name="Google Shape;1344;p56"/>
          <p:cNvGrpSpPr/>
          <p:nvPr/>
        </p:nvGrpSpPr>
        <p:grpSpPr>
          <a:xfrm>
            <a:off x="713188" y="1179125"/>
            <a:ext cx="3595988" cy="3169927"/>
            <a:chOff x="713188" y="1179125"/>
            <a:chExt cx="3595988" cy="3169927"/>
          </a:xfrm>
        </p:grpSpPr>
        <p:grpSp>
          <p:nvGrpSpPr>
            <p:cNvPr id="1345" name="Google Shape;1345;p56"/>
            <p:cNvGrpSpPr/>
            <p:nvPr/>
          </p:nvGrpSpPr>
          <p:grpSpPr>
            <a:xfrm>
              <a:off x="927869" y="1365135"/>
              <a:ext cx="3228903" cy="2983918"/>
              <a:chOff x="927869" y="1365135"/>
              <a:chExt cx="3228903" cy="2983918"/>
            </a:xfrm>
          </p:grpSpPr>
          <p:sp>
            <p:nvSpPr>
              <p:cNvPr id="1346" name="Google Shape;1346;p56"/>
              <p:cNvSpPr/>
              <p:nvPr/>
            </p:nvSpPr>
            <p:spPr>
              <a:xfrm>
                <a:off x="1202878" y="1365135"/>
                <a:ext cx="2679256" cy="2983918"/>
              </a:xfrm>
              <a:custGeom>
                <a:avLst/>
                <a:gdLst/>
                <a:ahLst/>
                <a:cxnLst/>
                <a:rect l="l" t="t" r="r" b="b"/>
                <a:pathLst>
                  <a:path w="188117" h="209508" extrusionOk="0">
                    <a:moveTo>
                      <a:pt x="10696" y="0"/>
                    </a:moveTo>
                    <a:cubicBezTo>
                      <a:pt x="4792" y="0"/>
                      <a:pt x="0" y="4793"/>
                      <a:pt x="0" y="10719"/>
                    </a:cubicBezTo>
                    <a:lnTo>
                      <a:pt x="0" y="198812"/>
                    </a:lnTo>
                    <a:cubicBezTo>
                      <a:pt x="0" y="204716"/>
                      <a:pt x="4792" y="209507"/>
                      <a:pt x="10696" y="209507"/>
                    </a:cubicBezTo>
                    <a:lnTo>
                      <a:pt x="177421" y="209507"/>
                    </a:lnTo>
                    <a:cubicBezTo>
                      <a:pt x="183324" y="209507"/>
                      <a:pt x="188116" y="204716"/>
                      <a:pt x="188116" y="198812"/>
                    </a:cubicBezTo>
                    <a:lnTo>
                      <a:pt x="188116" y="10719"/>
                    </a:lnTo>
                    <a:cubicBezTo>
                      <a:pt x="188116" y="4793"/>
                      <a:pt x="183324" y="0"/>
                      <a:pt x="177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7" name="Google Shape;1347;p56"/>
              <p:cNvSpPr/>
              <p:nvPr/>
            </p:nvSpPr>
            <p:spPr>
              <a:xfrm>
                <a:off x="1974408" y="1565271"/>
                <a:ext cx="1606369" cy="93972"/>
              </a:xfrm>
              <a:custGeom>
                <a:avLst/>
                <a:gdLst/>
                <a:ahLst/>
                <a:cxnLst/>
                <a:rect l="l" t="t" r="r" b="b"/>
                <a:pathLst>
                  <a:path w="112787" h="6598" extrusionOk="0">
                    <a:moveTo>
                      <a:pt x="3287" y="1"/>
                    </a:moveTo>
                    <a:cubicBezTo>
                      <a:pt x="1482" y="1"/>
                      <a:pt x="0" y="1483"/>
                      <a:pt x="0" y="3310"/>
                    </a:cubicBezTo>
                    <a:cubicBezTo>
                      <a:pt x="0" y="5140"/>
                      <a:pt x="1482" y="6598"/>
                      <a:pt x="3287" y="6598"/>
                    </a:cubicBezTo>
                    <a:lnTo>
                      <a:pt x="109475" y="6598"/>
                    </a:lnTo>
                    <a:cubicBezTo>
                      <a:pt x="111305" y="6598"/>
                      <a:pt x="112786" y="5140"/>
                      <a:pt x="112786" y="3310"/>
                    </a:cubicBezTo>
                    <a:cubicBezTo>
                      <a:pt x="112786" y="1483"/>
                      <a:pt x="111305" y="1"/>
                      <a:pt x="1094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8" name="Google Shape;1348;p56"/>
              <p:cNvSpPr/>
              <p:nvPr/>
            </p:nvSpPr>
            <p:spPr>
              <a:xfrm>
                <a:off x="1974408" y="1767372"/>
                <a:ext cx="1336659" cy="94314"/>
              </a:xfrm>
              <a:custGeom>
                <a:avLst/>
                <a:gdLst/>
                <a:ahLst/>
                <a:cxnLst/>
                <a:rect l="l" t="t" r="r" b="b"/>
                <a:pathLst>
                  <a:path w="93850" h="6622" extrusionOk="0">
                    <a:moveTo>
                      <a:pt x="3287" y="1"/>
                    </a:moveTo>
                    <a:cubicBezTo>
                      <a:pt x="1482" y="1"/>
                      <a:pt x="0" y="1483"/>
                      <a:pt x="0" y="3312"/>
                    </a:cubicBezTo>
                    <a:cubicBezTo>
                      <a:pt x="0" y="5140"/>
                      <a:pt x="1482" y="6622"/>
                      <a:pt x="3287" y="6622"/>
                    </a:cubicBezTo>
                    <a:lnTo>
                      <a:pt x="90539" y="6622"/>
                    </a:lnTo>
                    <a:cubicBezTo>
                      <a:pt x="92368" y="6622"/>
                      <a:pt x="93850" y="5140"/>
                      <a:pt x="93850" y="3312"/>
                    </a:cubicBezTo>
                    <a:cubicBezTo>
                      <a:pt x="93850" y="1483"/>
                      <a:pt x="92368" y="1"/>
                      <a:pt x="905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9" name="Google Shape;1349;p56"/>
              <p:cNvSpPr/>
              <p:nvPr/>
            </p:nvSpPr>
            <p:spPr>
              <a:xfrm>
                <a:off x="2385546" y="3810629"/>
                <a:ext cx="1195231" cy="93972"/>
              </a:xfrm>
              <a:custGeom>
                <a:avLst/>
                <a:gdLst/>
                <a:ahLst/>
                <a:cxnLst/>
                <a:rect l="l" t="t" r="r" b="b"/>
                <a:pathLst>
                  <a:path w="83920" h="6598" extrusionOk="0">
                    <a:moveTo>
                      <a:pt x="3312" y="0"/>
                    </a:moveTo>
                    <a:cubicBezTo>
                      <a:pt x="1482" y="0"/>
                      <a:pt x="0" y="1482"/>
                      <a:pt x="0" y="3288"/>
                    </a:cubicBezTo>
                    <a:cubicBezTo>
                      <a:pt x="0" y="5116"/>
                      <a:pt x="1482" y="6597"/>
                      <a:pt x="3312" y="6597"/>
                    </a:cubicBezTo>
                    <a:lnTo>
                      <a:pt x="80608" y="6597"/>
                    </a:lnTo>
                    <a:cubicBezTo>
                      <a:pt x="82438" y="6597"/>
                      <a:pt x="83919" y="5116"/>
                      <a:pt x="83919" y="3288"/>
                    </a:cubicBezTo>
                    <a:cubicBezTo>
                      <a:pt x="83919" y="1482"/>
                      <a:pt x="82438" y="0"/>
                      <a:pt x="806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0" name="Google Shape;1350;p56"/>
              <p:cNvSpPr/>
              <p:nvPr/>
            </p:nvSpPr>
            <p:spPr>
              <a:xfrm>
                <a:off x="2385546" y="4012730"/>
                <a:ext cx="925520" cy="94000"/>
              </a:xfrm>
              <a:custGeom>
                <a:avLst/>
                <a:gdLst/>
                <a:ahLst/>
                <a:cxnLst/>
                <a:rect l="l" t="t" r="r" b="b"/>
                <a:pathLst>
                  <a:path w="64983" h="6600" extrusionOk="0">
                    <a:moveTo>
                      <a:pt x="3312" y="0"/>
                    </a:moveTo>
                    <a:cubicBezTo>
                      <a:pt x="1482" y="0"/>
                      <a:pt x="0" y="1482"/>
                      <a:pt x="0" y="3288"/>
                    </a:cubicBezTo>
                    <a:cubicBezTo>
                      <a:pt x="0" y="5117"/>
                      <a:pt x="1482" y="6599"/>
                      <a:pt x="3312" y="6599"/>
                    </a:cubicBezTo>
                    <a:lnTo>
                      <a:pt x="61672" y="6599"/>
                    </a:lnTo>
                    <a:cubicBezTo>
                      <a:pt x="63501" y="6599"/>
                      <a:pt x="64983" y="5117"/>
                      <a:pt x="64983" y="3288"/>
                    </a:cubicBezTo>
                    <a:cubicBezTo>
                      <a:pt x="64983" y="1482"/>
                      <a:pt x="63501" y="0"/>
                      <a:pt x="61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1" name="Google Shape;1351;p56"/>
              <p:cNvSpPr/>
              <p:nvPr/>
            </p:nvSpPr>
            <p:spPr>
              <a:xfrm>
                <a:off x="1880109" y="3804348"/>
                <a:ext cx="308621" cy="308635"/>
              </a:xfrm>
              <a:custGeom>
                <a:avLst/>
                <a:gdLst/>
                <a:ahLst/>
                <a:cxnLst/>
                <a:rect l="l" t="t" r="r" b="b"/>
                <a:pathLst>
                  <a:path w="21669" h="21670" extrusionOk="0">
                    <a:moveTo>
                      <a:pt x="10834" y="1"/>
                    </a:moveTo>
                    <a:cubicBezTo>
                      <a:pt x="4862" y="1"/>
                      <a:pt x="0" y="4840"/>
                      <a:pt x="0" y="10835"/>
                    </a:cubicBezTo>
                    <a:cubicBezTo>
                      <a:pt x="0" y="16808"/>
                      <a:pt x="4862" y="21669"/>
                      <a:pt x="10834" y="21669"/>
                    </a:cubicBezTo>
                    <a:cubicBezTo>
                      <a:pt x="16829" y="21669"/>
                      <a:pt x="21669" y="16808"/>
                      <a:pt x="21669" y="10835"/>
                    </a:cubicBezTo>
                    <a:cubicBezTo>
                      <a:pt x="21669" y="4840"/>
                      <a:pt x="16829" y="1"/>
                      <a:pt x="10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2" name="Google Shape;1352;p56"/>
              <p:cNvSpPr/>
              <p:nvPr/>
            </p:nvSpPr>
            <p:spPr>
              <a:xfrm>
                <a:off x="1961220" y="3884733"/>
                <a:ext cx="153976" cy="140887"/>
              </a:xfrm>
              <a:custGeom>
                <a:avLst/>
                <a:gdLst/>
                <a:ahLst/>
                <a:cxnLst/>
                <a:rect l="l" t="t" r="r" b="b"/>
                <a:pathLst>
                  <a:path w="10811" h="9892" extrusionOk="0">
                    <a:moveTo>
                      <a:pt x="5382" y="0"/>
                    </a:moveTo>
                    <a:cubicBezTo>
                      <a:pt x="4114" y="0"/>
                      <a:pt x="2847" y="480"/>
                      <a:pt x="1874" y="1441"/>
                    </a:cubicBezTo>
                    <a:cubicBezTo>
                      <a:pt x="232" y="3085"/>
                      <a:pt x="0" y="5585"/>
                      <a:pt x="1158" y="7484"/>
                    </a:cubicBezTo>
                    <a:lnTo>
                      <a:pt x="509" y="9891"/>
                    </a:lnTo>
                    <a:lnTo>
                      <a:pt x="2963" y="9243"/>
                    </a:lnTo>
                    <a:cubicBezTo>
                      <a:pt x="3726" y="9671"/>
                      <a:pt x="4572" y="9886"/>
                      <a:pt x="5415" y="9886"/>
                    </a:cubicBezTo>
                    <a:cubicBezTo>
                      <a:pt x="6670" y="9886"/>
                      <a:pt x="7921" y="9411"/>
                      <a:pt x="8890" y="8456"/>
                    </a:cubicBezTo>
                    <a:cubicBezTo>
                      <a:pt x="10810" y="6511"/>
                      <a:pt x="10810" y="3385"/>
                      <a:pt x="8890" y="1441"/>
                    </a:cubicBezTo>
                    <a:cubicBezTo>
                      <a:pt x="7917" y="480"/>
                      <a:pt x="6650" y="0"/>
                      <a:pt x="53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3" name="Google Shape;1353;p56"/>
              <p:cNvSpPr/>
              <p:nvPr/>
            </p:nvSpPr>
            <p:spPr>
              <a:xfrm>
                <a:off x="2005058" y="3943483"/>
                <a:ext cx="23429" cy="23443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646" extrusionOk="0">
                    <a:moveTo>
                      <a:pt x="811" y="1"/>
                    </a:moveTo>
                    <a:cubicBezTo>
                      <a:pt x="371" y="1"/>
                      <a:pt x="0" y="371"/>
                      <a:pt x="0" y="834"/>
                    </a:cubicBezTo>
                    <a:cubicBezTo>
                      <a:pt x="0" y="1275"/>
                      <a:pt x="371" y="1646"/>
                      <a:pt x="811" y="1646"/>
                    </a:cubicBezTo>
                    <a:cubicBezTo>
                      <a:pt x="1274" y="1646"/>
                      <a:pt x="1645" y="1275"/>
                      <a:pt x="1645" y="834"/>
                    </a:cubicBezTo>
                    <a:cubicBezTo>
                      <a:pt x="1645" y="371"/>
                      <a:pt x="1274" y="1"/>
                      <a:pt x="811" y="1"/>
                    </a:cubicBezTo>
                    <a:close/>
                  </a:path>
                </a:pathLst>
              </a:custGeom>
              <a:solidFill>
                <a:srgbClr val="DEFF3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4" name="Google Shape;1354;p56"/>
              <p:cNvSpPr/>
              <p:nvPr/>
            </p:nvSpPr>
            <p:spPr>
              <a:xfrm>
                <a:off x="2047600" y="3943483"/>
                <a:ext cx="23087" cy="23443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46" extrusionOk="0">
                    <a:moveTo>
                      <a:pt x="810" y="1"/>
                    </a:moveTo>
                    <a:cubicBezTo>
                      <a:pt x="371" y="1"/>
                      <a:pt x="0" y="371"/>
                      <a:pt x="0" y="834"/>
                    </a:cubicBezTo>
                    <a:cubicBezTo>
                      <a:pt x="0" y="1275"/>
                      <a:pt x="371" y="1646"/>
                      <a:pt x="810" y="1646"/>
                    </a:cubicBezTo>
                    <a:cubicBezTo>
                      <a:pt x="1251" y="1646"/>
                      <a:pt x="1621" y="1275"/>
                      <a:pt x="1621" y="834"/>
                    </a:cubicBezTo>
                    <a:cubicBezTo>
                      <a:pt x="1621" y="371"/>
                      <a:pt x="1251" y="1"/>
                      <a:pt x="810" y="1"/>
                    </a:cubicBezTo>
                    <a:close/>
                  </a:path>
                </a:pathLst>
              </a:custGeom>
              <a:solidFill>
                <a:srgbClr val="DEFF3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5" name="Google Shape;1355;p56"/>
              <p:cNvSpPr/>
              <p:nvPr/>
            </p:nvSpPr>
            <p:spPr>
              <a:xfrm>
                <a:off x="1403996" y="2065125"/>
                <a:ext cx="2277020" cy="1521626"/>
              </a:xfrm>
              <a:custGeom>
                <a:avLst/>
                <a:gdLst/>
                <a:ahLst/>
                <a:cxnLst/>
                <a:rect l="l" t="t" r="r" b="b"/>
                <a:pathLst>
                  <a:path w="159875" h="106837" extrusionOk="0">
                    <a:moveTo>
                      <a:pt x="5649" y="0"/>
                    </a:moveTo>
                    <a:cubicBezTo>
                      <a:pt x="2523" y="0"/>
                      <a:pt x="1" y="2523"/>
                      <a:pt x="1" y="5649"/>
                    </a:cubicBezTo>
                    <a:lnTo>
                      <a:pt x="1" y="101188"/>
                    </a:lnTo>
                    <a:cubicBezTo>
                      <a:pt x="1" y="104314"/>
                      <a:pt x="2523" y="106837"/>
                      <a:pt x="5649" y="106837"/>
                    </a:cubicBezTo>
                    <a:lnTo>
                      <a:pt x="154248" y="106837"/>
                    </a:lnTo>
                    <a:cubicBezTo>
                      <a:pt x="157350" y="106837"/>
                      <a:pt x="159874" y="104314"/>
                      <a:pt x="159874" y="101188"/>
                    </a:cubicBezTo>
                    <a:lnTo>
                      <a:pt x="159874" y="5649"/>
                    </a:lnTo>
                    <a:cubicBezTo>
                      <a:pt x="159874" y="2523"/>
                      <a:pt x="157350" y="0"/>
                      <a:pt x="1542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6" name="Google Shape;1356;p56"/>
              <p:cNvSpPr/>
              <p:nvPr/>
            </p:nvSpPr>
            <p:spPr>
              <a:xfrm>
                <a:off x="1403996" y="1559004"/>
                <a:ext cx="308635" cy="308621"/>
              </a:xfrm>
              <a:custGeom>
                <a:avLst/>
                <a:gdLst/>
                <a:ahLst/>
                <a:cxnLst/>
                <a:rect l="l" t="t" r="r" b="b"/>
                <a:pathLst>
                  <a:path w="21670" h="21669" extrusionOk="0">
                    <a:moveTo>
                      <a:pt x="10835" y="0"/>
                    </a:moveTo>
                    <a:cubicBezTo>
                      <a:pt x="4838" y="0"/>
                      <a:pt x="1" y="4862"/>
                      <a:pt x="1" y="10834"/>
                    </a:cubicBezTo>
                    <a:cubicBezTo>
                      <a:pt x="1" y="16831"/>
                      <a:pt x="4838" y="21669"/>
                      <a:pt x="10835" y="21669"/>
                    </a:cubicBezTo>
                    <a:cubicBezTo>
                      <a:pt x="16808" y="21669"/>
                      <a:pt x="21669" y="16831"/>
                      <a:pt x="21669" y="10834"/>
                    </a:cubicBezTo>
                    <a:cubicBezTo>
                      <a:pt x="21669" y="4862"/>
                      <a:pt x="16808" y="0"/>
                      <a:pt x="10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7" name="Google Shape;1357;p56"/>
              <p:cNvSpPr/>
              <p:nvPr/>
            </p:nvSpPr>
            <p:spPr>
              <a:xfrm>
                <a:off x="1403996" y="3804348"/>
                <a:ext cx="308635" cy="308635"/>
              </a:xfrm>
              <a:custGeom>
                <a:avLst/>
                <a:gdLst/>
                <a:ahLst/>
                <a:cxnLst/>
                <a:rect l="l" t="t" r="r" b="b"/>
                <a:pathLst>
                  <a:path w="21670" h="21670" extrusionOk="0">
                    <a:moveTo>
                      <a:pt x="10835" y="1"/>
                    </a:moveTo>
                    <a:cubicBezTo>
                      <a:pt x="4838" y="1"/>
                      <a:pt x="1" y="4840"/>
                      <a:pt x="1" y="10835"/>
                    </a:cubicBezTo>
                    <a:cubicBezTo>
                      <a:pt x="1" y="16808"/>
                      <a:pt x="4838" y="21669"/>
                      <a:pt x="10835" y="21669"/>
                    </a:cubicBezTo>
                    <a:cubicBezTo>
                      <a:pt x="16808" y="21669"/>
                      <a:pt x="21669" y="16808"/>
                      <a:pt x="21669" y="10835"/>
                    </a:cubicBezTo>
                    <a:cubicBezTo>
                      <a:pt x="21669" y="4840"/>
                      <a:pt x="16808" y="1"/>
                      <a:pt x="108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8" name="Google Shape;1358;p56"/>
              <p:cNvSpPr/>
              <p:nvPr/>
            </p:nvSpPr>
            <p:spPr>
              <a:xfrm>
                <a:off x="1490391" y="3896355"/>
                <a:ext cx="135845" cy="124650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8752" extrusionOk="0">
                    <a:moveTo>
                      <a:pt x="2615" y="0"/>
                    </a:moveTo>
                    <a:cubicBezTo>
                      <a:pt x="1158" y="0"/>
                      <a:pt x="0" y="1158"/>
                      <a:pt x="0" y="2615"/>
                    </a:cubicBezTo>
                    <a:cubicBezTo>
                      <a:pt x="0" y="4421"/>
                      <a:pt x="1621" y="5880"/>
                      <a:pt x="4074" y="8125"/>
                    </a:cubicBezTo>
                    <a:lnTo>
                      <a:pt x="4769" y="8751"/>
                    </a:lnTo>
                    <a:lnTo>
                      <a:pt x="5463" y="8125"/>
                    </a:lnTo>
                    <a:cubicBezTo>
                      <a:pt x="7917" y="5880"/>
                      <a:pt x="9538" y="4421"/>
                      <a:pt x="9538" y="2615"/>
                    </a:cubicBezTo>
                    <a:cubicBezTo>
                      <a:pt x="9538" y="1158"/>
                      <a:pt x="8380" y="0"/>
                      <a:pt x="6899" y="0"/>
                    </a:cubicBezTo>
                    <a:cubicBezTo>
                      <a:pt x="6088" y="0"/>
                      <a:pt x="5278" y="393"/>
                      <a:pt x="4769" y="995"/>
                    </a:cubicBezTo>
                    <a:cubicBezTo>
                      <a:pt x="4236" y="393"/>
                      <a:pt x="3449" y="0"/>
                      <a:pt x="2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9" name="Google Shape;1359;p56"/>
              <p:cNvSpPr/>
              <p:nvPr/>
            </p:nvSpPr>
            <p:spPr>
              <a:xfrm>
                <a:off x="1690512" y="2297905"/>
                <a:ext cx="38255" cy="1056067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74149" extrusionOk="0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86" y="73547"/>
                      <a:pt x="2686" y="72806"/>
                    </a:cubicBezTo>
                    <a:lnTo>
                      <a:pt x="2686" y="1343"/>
                    </a:lnTo>
                    <a:cubicBezTo>
                      <a:pt x="2686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0" name="Google Shape;1360;p56"/>
              <p:cNvSpPr/>
              <p:nvPr/>
            </p:nvSpPr>
            <p:spPr>
              <a:xfrm>
                <a:off x="2023858" y="2297905"/>
                <a:ext cx="37914" cy="1056067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74149" extrusionOk="0">
                    <a:moveTo>
                      <a:pt x="1319" y="0"/>
                    </a:moveTo>
                    <a:cubicBezTo>
                      <a:pt x="603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603" y="74149"/>
                      <a:pt x="1319" y="74149"/>
                    </a:cubicBezTo>
                    <a:cubicBezTo>
                      <a:pt x="2060" y="74149"/>
                      <a:pt x="2662" y="73547"/>
                      <a:pt x="2662" y="72806"/>
                    </a:cubicBezTo>
                    <a:lnTo>
                      <a:pt x="2662" y="1343"/>
                    </a:lnTo>
                    <a:cubicBezTo>
                      <a:pt x="2662" y="602"/>
                      <a:pt x="2060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1" name="Google Shape;1361;p56"/>
              <p:cNvSpPr/>
              <p:nvPr/>
            </p:nvSpPr>
            <p:spPr>
              <a:xfrm>
                <a:off x="2356876" y="2297905"/>
                <a:ext cx="38255" cy="1056067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74149" extrusionOk="0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85" y="73547"/>
                      <a:pt x="2685" y="72806"/>
                    </a:cubicBezTo>
                    <a:lnTo>
                      <a:pt x="2685" y="1343"/>
                    </a:lnTo>
                    <a:cubicBezTo>
                      <a:pt x="2685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2" name="Google Shape;1362;p56"/>
              <p:cNvSpPr/>
              <p:nvPr/>
            </p:nvSpPr>
            <p:spPr>
              <a:xfrm>
                <a:off x="2690194" y="2297905"/>
                <a:ext cx="37942" cy="1056067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74149" extrusionOk="0">
                    <a:moveTo>
                      <a:pt x="1321" y="0"/>
                    </a:moveTo>
                    <a:cubicBezTo>
                      <a:pt x="603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603" y="74149"/>
                      <a:pt x="1321" y="74149"/>
                    </a:cubicBezTo>
                    <a:cubicBezTo>
                      <a:pt x="2062" y="74149"/>
                      <a:pt x="2664" y="73547"/>
                      <a:pt x="2664" y="72806"/>
                    </a:cubicBezTo>
                    <a:lnTo>
                      <a:pt x="2664" y="1343"/>
                    </a:lnTo>
                    <a:cubicBezTo>
                      <a:pt x="2664" y="602"/>
                      <a:pt x="2062" y="0"/>
                      <a:pt x="13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3" name="Google Shape;1363;p56"/>
              <p:cNvSpPr/>
              <p:nvPr/>
            </p:nvSpPr>
            <p:spPr>
              <a:xfrm>
                <a:off x="3023212" y="2297905"/>
                <a:ext cx="37942" cy="1056067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74149" extrusionOk="0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63" y="73547"/>
                      <a:pt x="2663" y="72806"/>
                    </a:cubicBezTo>
                    <a:lnTo>
                      <a:pt x="2663" y="1343"/>
                    </a:lnTo>
                    <a:cubicBezTo>
                      <a:pt x="2663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4" name="Google Shape;1364;p56"/>
              <p:cNvSpPr/>
              <p:nvPr/>
            </p:nvSpPr>
            <p:spPr>
              <a:xfrm>
                <a:off x="3356557" y="2297905"/>
                <a:ext cx="37914" cy="1056067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74149" extrusionOk="0">
                    <a:moveTo>
                      <a:pt x="1319" y="0"/>
                    </a:moveTo>
                    <a:cubicBezTo>
                      <a:pt x="578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578" y="74149"/>
                      <a:pt x="1319" y="74149"/>
                    </a:cubicBezTo>
                    <a:cubicBezTo>
                      <a:pt x="2060" y="74149"/>
                      <a:pt x="2662" y="73547"/>
                      <a:pt x="2662" y="72806"/>
                    </a:cubicBezTo>
                    <a:lnTo>
                      <a:pt x="2662" y="1343"/>
                    </a:lnTo>
                    <a:cubicBezTo>
                      <a:pt x="2662" y="602"/>
                      <a:pt x="2060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5" name="Google Shape;1365;p56"/>
              <p:cNvSpPr/>
              <p:nvPr/>
            </p:nvSpPr>
            <p:spPr>
              <a:xfrm>
                <a:off x="927869" y="2173083"/>
                <a:ext cx="3228903" cy="673214"/>
              </a:xfrm>
              <a:custGeom>
                <a:avLst/>
                <a:gdLst/>
                <a:ahLst/>
                <a:cxnLst/>
                <a:rect l="l" t="t" r="r" b="b"/>
                <a:pathLst>
                  <a:path w="226709" h="47268" extrusionOk="0">
                    <a:moveTo>
                      <a:pt x="213069" y="1"/>
                    </a:moveTo>
                    <a:cubicBezTo>
                      <a:pt x="210959" y="1"/>
                      <a:pt x="208862" y="194"/>
                      <a:pt x="206777" y="499"/>
                    </a:cubicBezTo>
                    <a:cubicBezTo>
                      <a:pt x="201499" y="1264"/>
                      <a:pt x="196452" y="3347"/>
                      <a:pt x="191845" y="6008"/>
                    </a:cubicBezTo>
                    <a:cubicBezTo>
                      <a:pt x="186983" y="8811"/>
                      <a:pt x="182585" y="12398"/>
                      <a:pt x="178418" y="16126"/>
                    </a:cubicBezTo>
                    <a:cubicBezTo>
                      <a:pt x="174229" y="19876"/>
                      <a:pt x="170037" y="24136"/>
                      <a:pt x="165732" y="27423"/>
                    </a:cubicBezTo>
                    <a:cubicBezTo>
                      <a:pt x="156959" y="34044"/>
                      <a:pt x="147514" y="38511"/>
                      <a:pt x="136748" y="40480"/>
                    </a:cubicBezTo>
                    <a:cubicBezTo>
                      <a:pt x="133159" y="41135"/>
                      <a:pt x="129220" y="41443"/>
                      <a:pt x="125270" y="41443"/>
                    </a:cubicBezTo>
                    <a:cubicBezTo>
                      <a:pt x="123642" y="41443"/>
                      <a:pt x="122012" y="41391"/>
                      <a:pt x="120404" y="41289"/>
                    </a:cubicBezTo>
                    <a:cubicBezTo>
                      <a:pt x="114455" y="40943"/>
                      <a:pt x="108875" y="39739"/>
                      <a:pt x="103112" y="37887"/>
                    </a:cubicBezTo>
                    <a:cubicBezTo>
                      <a:pt x="91374" y="34137"/>
                      <a:pt x="80216" y="28673"/>
                      <a:pt x="67854" y="27238"/>
                    </a:cubicBezTo>
                    <a:cubicBezTo>
                      <a:pt x="66373" y="27068"/>
                      <a:pt x="64899" y="26992"/>
                      <a:pt x="63432" y="26992"/>
                    </a:cubicBezTo>
                    <a:cubicBezTo>
                      <a:pt x="53691" y="26992"/>
                      <a:pt x="44243" y="30366"/>
                      <a:pt x="34727" y="32238"/>
                    </a:cubicBezTo>
                    <a:cubicBezTo>
                      <a:pt x="30805" y="33016"/>
                      <a:pt x="26949" y="33563"/>
                      <a:pt x="22914" y="33563"/>
                    </a:cubicBezTo>
                    <a:cubicBezTo>
                      <a:pt x="21663" y="33563"/>
                      <a:pt x="20394" y="33511"/>
                      <a:pt x="19100" y="33396"/>
                    </a:cubicBezTo>
                    <a:cubicBezTo>
                      <a:pt x="17874" y="33303"/>
                      <a:pt x="17156" y="33164"/>
                      <a:pt x="15767" y="32862"/>
                    </a:cubicBezTo>
                    <a:cubicBezTo>
                      <a:pt x="14494" y="32609"/>
                      <a:pt x="13244" y="32238"/>
                      <a:pt x="12040" y="31798"/>
                    </a:cubicBezTo>
                    <a:cubicBezTo>
                      <a:pt x="9957" y="31057"/>
                      <a:pt x="7294" y="29575"/>
                      <a:pt x="5395" y="28094"/>
                    </a:cubicBezTo>
                    <a:cubicBezTo>
                      <a:pt x="4738" y="27571"/>
                      <a:pt x="3965" y="27259"/>
                      <a:pt x="3202" y="27259"/>
                    </a:cubicBezTo>
                    <a:cubicBezTo>
                      <a:pt x="2514" y="27259"/>
                      <a:pt x="1834" y="27512"/>
                      <a:pt x="1252" y="28094"/>
                    </a:cubicBezTo>
                    <a:cubicBezTo>
                      <a:pt x="232" y="29112"/>
                      <a:pt x="1" y="31242"/>
                      <a:pt x="1252" y="32238"/>
                    </a:cubicBezTo>
                    <a:cubicBezTo>
                      <a:pt x="6044" y="36011"/>
                      <a:pt x="11461" y="38280"/>
                      <a:pt x="17504" y="39091"/>
                    </a:cubicBezTo>
                    <a:cubicBezTo>
                      <a:pt x="19251" y="39322"/>
                      <a:pt x="21005" y="39422"/>
                      <a:pt x="22759" y="39422"/>
                    </a:cubicBezTo>
                    <a:cubicBezTo>
                      <a:pt x="26630" y="39422"/>
                      <a:pt x="30503" y="38933"/>
                      <a:pt x="34311" y="38280"/>
                    </a:cubicBezTo>
                    <a:cubicBezTo>
                      <a:pt x="39750" y="37307"/>
                      <a:pt x="45098" y="35872"/>
                      <a:pt x="50491" y="34622"/>
                    </a:cubicBezTo>
                    <a:cubicBezTo>
                      <a:pt x="54990" y="33588"/>
                      <a:pt x="58936" y="32858"/>
                      <a:pt x="63315" y="32858"/>
                    </a:cubicBezTo>
                    <a:cubicBezTo>
                      <a:pt x="64322" y="32858"/>
                      <a:pt x="65353" y="32897"/>
                      <a:pt x="66419" y="32979"/>
                    </a:cubicBezTo>
                    <a:cubicBezTo>
                      <a:pt x="78179" y="33881"/>
                      <a:pt x="89592" y="39600"/>
                      <a:pt x="100843" y="43326"/>
                    </a:cubicBezTo>
                    <a:cubicBezTo>
                      <a:pt x="108799" y="45931"/>
                      <a:pt x="116986" y="47267"/>
                      <a:pt x="125237" y="47267"/>
                    </a:cubicBezTo>
                    <a:cubicBezTo>
                      <a:pt x="128942" y="47267"/>
                      <a:pt x="132661" y="46998"/>
                      <a:pt x="136378" y="46452"/>
                    </a:cubicBezTo>
                    <a:cubicBezTo>
                      <a:pt x="147236" y="44832"/>
                      <a:pt x="157537" y="40363"/>
                      <a:pt x="166496" y="34066"/>
                    </a:cubicBezTo>
                    <a:cubicBezTo>
                      <a:pt x="175849" y="27516"/>
                      <a:pt x="183279" y="18463"/>
                      <a:pt x="192656" y="12398"/>
                    </a:cubicBezTo>
                    <a:cubicBezTo>
                      <a:pt x="197123" y="9481"/>
                      <a:pt x="201290" y="7583"/>
                      <a:pt x="206475" y="6496"/>
                    </a:cubicBezTo>
                    <a:cubicBezTo>
                      <a:pt x="208585" y="6054"/>
                      <a:pt x="210623" y="5856"/>
                      <a:pt x="212939" y="5856"/>
                    </a:cubicBezTo>
                    <a:cubicBezTo>
                      <a:pt x="213293" y="5856"/>
                      <a:pt x="213654" y="5860"/>
                      <a:pt x="214022" y="5870"/>
                    </a:cubicBezTo>
                    <a:cubicBezTo>
                      <a:pt x="215204" y="5916"/>
                      <a:pt x="216800" y="6033"/>
                      <a:pt x="217726" y="6171"/>
                    </a:cubicBezTo>
                    <a:cubicBezTo>
                      <a:pt x="218445" y="6264"/>
                      <a:pt x="219162" y="6379"/>
                      <a:pt x="219856" y="6518"/>
                    </a:cubicBezTo>
                    <a:cubicBezTo>
                      <a:pt x="220551" y="6657"/>
                      <a:pt x="221569" y="6518"/>
                      <a:pt x="221940" y="6703"/>
                    </a:cubicBezTo>
                    <a:cubicBezTo>
                      <a:pt x="222455" y="6921"/>
                      <a:pt x="222993" y="7040"/>
                      <a:pt x="223512" y="7040"/>
                    </a:cubicBezTo>
                    <a:cubicBezTo>
                      <a:pt x="224486" y="7040"/>
                      <a:pt x="225394" y="6620"/>
                      <a:pt x="225968" y="5638"/>
                    </a:cubicBezTo>
                    <a:cubicBezTo>
                      <a:pt x="226708" y="4388"/>
                      <a:pt x="226362" y="2282"/>
                      <a:pt x="224903" y="1634"/>
                    </a:cubicBezTo>
                    <a:cubicBezTo>
                      <a:pt x="223930" y="1193"/>
                      <a:pt x="223097" y="915"/>
                      <a:pt x="222032" y="823"/>
                    </a:cubicBezTo>
                    <a:cubicBezTo>
                      <a:pt x="221291" y="754"/>
                      <a:pt x="221014" y="801"/>
                      <a:pt x="220343" y="684"/>
                    </a:cubicBezTo>
                    <a:cubicBezTo>
                      <a:pt x="218699" y="384"/>
                      <a:pt x="217032" y="199"/>
                      <a:pt x="215389" y="82"/>
                    </a:cubicBezTo>
                    <a:cubicBezTo>
                      <a:pt x="214614" y="27"/>
                      <a:pt x="213841" y="1"/>
                      <a:pt x="2130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2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66" name="Google Shape;1366;p56"/>
            <p:cNvGrpSpPr/>
            <p:nvPr/>
          </p:nvGrpSpPr>
          <p:grpSpPr>
            <a:xfrm rot="-5400000">
              <a:off x="3475535" y="2673870"/>
              <a:ext cx="825591" cy="825591"/>
              <a:chOff x="5289166" y="402821"/>
              <a:chExt cx="801000" cy="801000"/>
            </a:xfrm>
          </p:grpSpPr>
          <p:sp>
            <p:nvSpPr>
              <p:cNvPr id="1367" name="Google Shape;1367;p56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8" name="Google Shape;1368;p56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69" name="Google Shape;1369;p56"/>
            <p:cNvGrpSpPr/>
            <p:nvPr/>
          </p:nvGrpSpPr>
          <p:grpSpPr>
            <a:xfrm rot="5400000">
              <a:off x="3817373" y="1296095"/>
              <a:ext cx="608773" cy="374833"/>
              <a:chOff x="6686629" y="3192836"/>
              <a:chExt cx="608773" cy="374833"/>
            </a:xfrm>
          </p:grpSpPr>
          <p:sp>
            <p:nvSpPr>
              <p:cNvPr id="1370" name="Google Shape;1370;p56"/>
              <p:cNvSpPr/>
              <p:nvPr/>
            </p:nvSpPr>
            <p:spPr>
              <a:xfrm>
                <a:off x="7174802" y="31928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1" name="Google Shape;1371;p56"/>
              <p:cNvSpPr/>
              <p:nvPr/>
            </p:nvSpPr>
            <p:spPr>
              <a:xfrm>
                <a:off x="6686629" y="3455169"/>
                <a:ext cx="112500" cy="11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72" name="Google Shape;1372;p56"/>
            <p:cNvGrpSpPr/>
            <p:nvPr/>
          </p:nvGrpSpPr>
          <p:grpSpPr>
            <a:xfrm rot="5400000">
              <a:off x="520045" y="3286905"/>
              <a:ext cx="575161" cy="188875"/>
              <a:chOff x="6872640" y="3345236"/>
              <a:chExt cx="575161" cy="188875"/>
            </a:xfrm>
          </p:grpSpPr>
          <p:sp>
            <p:nvSpPr>
              <p:cNvPr id="1373" name="Google Shape;1373;p56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4" name="Google Shape;1374;p56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375" name="Google Shape;1375;p56"/>
          <p:cNvGrpSpPr/>
          <p:nvPr/>
        </p:nvGrpSpPr>
        <p:grpSpPr>
          <a:xfrm>
            <a:off x="6485199" y="1297874"/>
            <a:ext cx="825589" cy="93999"/>
            <a:chOff x="5718423" y="809024"/>
            <a:chExt cx="830071" cy="94500"/>
          </a:xfrm>
        </p:grpSpPr>
        <p:sp>
          <p:nvSpPr>
            <p:cNvPr id="1376" name="Google Shape;1376;p5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377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8" name="Google Shape;1378;p5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9" name="Google Shape;1379;p5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54"/>
          <p:cNvSpPr/>
          <p:nvPr/>
        </p:nvSpPr>
        <p:spPr>
          <a:xfrm rot="4628371" flipH="1">
            <a:off x="3737633" y="-50162"/>
            <a:ext cx="1863890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72" name="Google Shape;1272;p54"/>
          <p:cNvGrpSpPr/>
          <p:nvPr/>
        </p:nvGrpSpPr>
        <p:grpSpPr>
          <a:xfrm>
            <a:off x="1663050" y="812425"/>
            <a:ext cx="6028200" cy="3270479"/>
            <a:chOff x="1663050" y="1468629"/>
            <a:chExt cx="6028200" cy="2016234"/>
          </a:xfrm>
        </p:grpSpPr>
        <p:sp>
          <p:nvSpPr>
            <p:cNvPr id="1273" name="Google Shape;1273;p54"/>
            <p:cNvSpPr/>
            <p:nvPr/>
          </p:nvSpPr>
          <p:spPr>
            <a:xfrm>
              <a:off x="1663050" y="1560963"/>
              <a:ext cx="6028200" cy="1923900"/>
            </a:xfrm>
            <a:prstGeom prst="roundRect">
              <a:avLst>
                <a:gd name="adj" fmla="val 5229"/>
              </a:avLst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74" name="Google Shape;1274;p54"/>
            <p:cNvGrpSpPr/>
            <p:nvPr/>
          </p:nvGrpSpPr>
          <p:grpSpPr>
            <a:xfrm>
              <a:off x="1805055" y="1468629"/>
              <a:ext cx="2008800" cy="146100"/>
              <a:chOff x="761655" y="3091970"/>
              <a:chExt cx="2008800" cy="146100"/>
            </a:xfrm>
          </p:grpSpPr>
          <p:sp>
            <p:nvSpPr>
              <p:cNvPr id="1275" name="Google Shape;1275;p54"/>
              <p:cNvSpPr/>
              <p:nvPr/>
            </p:nvSpPr>
            <p:spPr>
              <a:xfrm>
                <a:off x="761655" y="3091970"/>
                <a:ext cx="20088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76" name="Google Shape;1276;p54"/>
              <p:cNvGrpSpPr/>
              <p:nvPr/>
            </p:nvGrpSpPr>
            <p:grpSpPr>
              <a:xfrm rot="10800000" flipH="1">
                <a:off x="878209" y="3113186"/>
                <a:ext cx="429322" cy="100556"/>
                <a:chOff x="5795037" y="1013311"/>
                <a:chExt cx="431653" cy="101092"/>
              </a:xfrm>
            </p:grpSpPr>
            <p:sp>
              <p:nvSpPr>
                <p:cNvPr id="1277" name="Google Shape;1277;p54"/>
                <p:cNvSpPr/>
                <p:nvPr/>
              </p:nvSpPr>
              <p:spPr>
                <a:xfrm>
                  <a:off x="5795037" y="1013314"/>
                  <a:ext cx="94500" cy="94500"/>
                </a:xfrm>
                <a:prstGeom prst="ellipse">
                  <a:avLst/>
                </a:prstGeom>
                <a:solidFill>
                  <a:srgbClr val="81EEEB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78" name="Google Shape;1278;p54"/>
                <p:cNvSpPr/>
                <p:nvPr/>
              </p:nvSpPr>
              <p:spPr>
                <a:xfrm>
                  <a:off x="5963614" y="1013311"/>
                  <a:ext cx="94500" cy="94500"/>
                </a:xfrm>
                <a:prstGeom prst="ellipse">
                  <a:avLst/>
                </a:prstGeom>
                <a:solidFill>
                  <a:srgbClr val="A1C3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79" name="Google Shape;1279;p54"/>
                <p:cNvSpPr/>
                <p:nvPr/>
              </p:nvSpPr>
              <p:spPr>
                <a:xfrm>
                  <a:off x="6132190" y="1019903"/>
                  <a:ext cx="94500" cy="94500"/>
                </a:xfrm>
                <a:prstGeom prst="ellipse">
                  <a:avLst/>
                </a:prstGeom>
                <a:solidFill>
                  <a:srgbClr val="FFC3D0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1280" name="Google Shape;1280;p54"/>
          <p:cNvSpPr/>
          <p:nvPr/>
        </p:nvSpPr>
        <p:spPr>
          <a:xfrm>
            <a:off x="1981535" y="3905462"/>
            <a:ext cx="54288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81" name="Google Shape;1281;p54"/>
          <p:cNvGrpSpPr/>
          <p:nvPr/>
        </p:nvGrpSpPr>
        <p:grpSpPr>
          <a:xfrm>
            <a:off x="7626757" y="1752460"/>
            <a:ext cx="706052" cy="550344"/>
            <a:chOff x="5779976" y="1418876"/>
            <a:chExt cx="421200" cy="293400"/>
          </a:xfrm>
        </p:grpSpPr>
        <p:sp>
          <p:nvSpPr>
            <p:cNvPr id="1282" name="Google Shape;1282;p54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54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1285" name="Google Shape;1285;p54"/>
          <p:cNvSpPr txBox="1">
            <a:spLocks noGrp="1"/>
          </p:cNvSpPr>
          <p:nvPr>
            <p:ph type="subTitle" idx="1"/>
          </p:nvPr>
        </p:nvSpPr>
        <p:spPr>
          <a:xfrm>
            <a:off x="3733313" y="4011384"/>
            <a:ext cx="2008407" cy="2538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DOCKERIZACIÓN</a:t>
            </a:r>
            <a:endParaRPr dirty="0"/>
          </a:p>
        </p:txBody>
      </p:sp>
      <p:grpSp>
        <p:nvGrpSpPr>
          <p:cNvPr id="1286" name="Google Shape;1286;p54"/>
          <p:cNvGrpSpPr/>
          <p:nvPr/>
        </p:nvGrpSpPr>
        <p:grpSpPr>
          <a:xfrm>
            <a:off x="5525302" y="551836"/>
            <a:ext cx="1796211" cy="517007"/>
            <a:chOff x="5635390" y="1327673"/>
            <a:chExt cx="1796211" cy="517007"/>
          </a:xfrm>
        </p:grpSpPr>
        <p:sp>
          <p:nvSpPr>
            <p:cNvPr id="1287" name="Google Shape;1287;p54"/>
            <p:cNvSpPr/>
            <p:nvPr/>
          </p:nvSpPr>
          <p:spPr>
            <a:xfrm>
              <a:off x="5635390" y="1327673"/>
              <a:ext cx="1796211" cy="517007"/>
            </a:xfrm>
            <a:custGeom>
              <a:avLst/>
              <a:gdLst/>
              <a:ahLst/>
              <a:cxnLst/>
              <a:rect l="l" t="t" r="r" b="b"/>
              <a:pathLst>
                <a:path w="65639" h="18893" extrusionOk="0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14313" dist="19050" dir="5400000" algn="bl" rotWithShape="0">
                <a:schemeClr val="dk1">
                  <a:alpha val="25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54"/>
            <p:cNvSpPr/>
            <p:nvPr/>
          </p:nvSpPr>
          <p:spPr>
            <a:xfrm>
              <a:off x="5747997" y="1413625"/>
              <a:ext cx="377938" cy="345100"/>
            </a:xfrm>
            <a:custGeom>
              <a:avLst/>
              <a:gdLst/>
              <a:ahLst/>
              <a:cxnLst/>
              <a:rect l="l" t="t" r="r" b="b"/>
              <a:pathLst>
                <a:path w="13811" h="12611" extrusionOk="0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54"/>
            <p:cNvSpPr/>
            <p:nvPr/>
          </p:nvSpPr>
          <p:spPr>
            <a:xfrm>
              <a:off x="6247053" y="1495746"/>
              <a:ext cx="633883" cy="53772"/>
            </a:xfrm>
            <a:custGeom>
              <a:avLst/>
              <a:gdLst/>
              <a:ahLst/>
              <a:cxnLst/>
              <a:rect l="l" t="t" r="r" b="b"/>
              <a:pathLst>
                <a:path w="23164" h="1965" extrusionOk="0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54"/>
            <p:cNvSpPr/>
            <p:nvPr/>
          </p:nvSpPr>
          <p:spPr>
            <a:xfrm>
              <a:off x="6949568" y="1495746"/>
              <a:ext cx="317379" cy="53772"/>
            </a:xfrm>
            <a:custGeom>
              <a:avLst/>
              <a:gdLst/>
              <a:ahLst/>
              <a:cxnLst/>
              <a:rect l="l" t="t" r="r" b="b"/>
              <a:pathLst>
                <a:path w="11598" h="1965" extrusionOk="0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54"/>
            <p:cNvSpPr/>
            <p:nvPr/>
          </p:nvSpPr>
          <p:spPr>
            <a:xfrm>
              <a:off x="6247053" y="1631830"/>
              <a:ext cx="379662" cy="54183"/>
            </a:xfrm>
            <a:custGeom>
              <a:avLst/>
              <a:gdLst/>
              <a:ahLst/>
              <a:cxnLst/>
              <a:rect l="l" t="t" r="r" b="b"/>
              <a:pathLst>
                <a:path w="13874" h="1980" extrusionOk="0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2" name="Google Shape;1292;p54"/>
          <p:cNvGrpSpPr/>
          <p:nvPr/>
        </p:nvGrpSpPr>
        <p:grpSpPr>
          <a:xfrm>
            <a:off x="931511" y="2402179"/>
            <a:ext cx="780888" cy="782286"/>
            <a:chOff x="1041920" y="2311029"/>
            <a:chExt cx="780888" cy="782286"/>
          </a:xfrm>
        </p:grpSpPr>
        <p:sp>
          <p:nvSpPr>
            <p:cNvPr id="1293" name="Google Shape;1293;p54"/>
            <p:cNvSpPr/>
            <p:nvPr/>
          </p:nvSpPr>
          <p:spPr>
            <a:xfrm>
              <a:off x="1041920" y="2311029"/>
              <a:ext cx="780888" cy="782286"/>
            </a:xfrm>
            <a:custGeom>
              <a:avLst/>
              <a:gdLst/>
              <a:ahLst/>
              <a:cxnLst/>
              <a:rect l="l" t="t" r="r" b="b"/>
              <a:pathLst>
                <a:path w="51938" h="52031" extrusionOk="0">
                  <a:moveTo>
                    <a:pt x="4396" y="0"/>
                  </a:moveTo>
                  <a:cubicBezTo>
                    <a:pt x="1965" y="0"/>
                    <a:pt x="1" y="1979"/>
                    <a:pt x="1" y="4411"/>
                  </a:cubicBezTo>
                  <a:lnTo>
                    <a:pt x="1" y="47619"/>
                  </a:lnTo>
                  <a:cubicBezTo>
                    <a:pt x="1" y="50050"/>
                    <a:pt x="1965" y="52031"/>
                    <a:pt x="4396" y="52031"/>
                  </a:cubicBezTo>
                  <a:lnTo>
                    <a:pt x="47526" y="52031"/>
                  </a:lnTo>
                  <a:cubicBezTo>
                    <a:pt x="49958" y="52031"/>
                    <a:pt x="51938" y="50050"/>
                    <a:pt x="51938" y="47619"/>
                  </a:cubicBezTo>
                  <a:lnTo>
                    <a:pt x="51938" y="4411"/>
                  </a:lnTo>
                  <a:cubicBezTo>
                    <a:pt x="51938" y="1979"/>
                    <a:pt x="49958" y="0"/>
                    <a:pt x="47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371475" dist="19050" dir="5400000" algn="bl" rotWithShape="0">
                <a:schemeClr val="dk1">
                  <a:alpha val="38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54"/>
            <p:cNvSpPr/>
            <p:nvPr/>
          </p:nvSpPr>
          <p:spPr>
            <a:xfrm>
              <a:off x="1185820" y="2443667"/>
              <a:ext cx="493103" cy="517009"/>
            </a:xfrm>
            <a:custGeom>
              <a:avLst/>
              <a:gdLst/>
              <a:ahLst/>
              <a:cxnLst/>
              <a:rect l="l" t="t" r="r" b="b"/>
              <a:pathLst>
                <a:path w="32797" h="34387" extrusionOk="0">
                  <a:moveTo>
                    <a:pt x="16398" y="11675"/>
                  </a:moveTo>
                  <a:cubicBezTo>
                    <a:pt x="19437" y="11675"/>
                    <a:pt x="21900" y="14154"/>
                    <a:pt x="21900" y="17193"/>
                  </a:cubicBezTo>
                  <a:cubicBezTo>
                    <a:pt x="21900" y="20233"/>
                    <a:pt x="19437" y="22711"/>
                    <a:pt x="16398" y="22711"/>
                  </a:cubicBezTo>
                  <a:cubicBezTo>
                    <a:pt x="13358" y="22711"/>
                    <a:pt x="10895" y="20233"/>
                    <a:pt x="10895" y="17193"/>
                  </a:cubicBezTo>
                  <a:cubicBezTo>
                    <a:pt x="10895" y="14154"/>
                    <a:pt x="13358" y="11675"/>
                    <a:pt x="16398" y="11675"/>
                  </a:cubicBezTo>
                  <a:close/>
                  <a:moveTo>
                    <a:pt x="13312" y="1"/>
                  </a:moveTo>
                  <a:lnTo>
                    <a:pt x="12314" y="4692"/>
                  </a:lnTo>
                  <a:cubicBezTo>
                    <a:pt x="10552" y="5253"/>
                    <a:pt x="8979" y="6204"/>
                    <a:pt x="7638" y="7404"/>
                  </a:cubicBezTo>
                  <a:lnTo>
                    <a:pt x="3071" y="5924"/>
                  </a:lnTo>
                  <a:lnTo>
                    <a:pt x="0" y="11270"/>
                  </a:lnTo>
                  <a:lnTo>
                    <a:pt x="3538" y="14481"/>
                  </a:lnTo>
                  <a:cubicBezTo>
                    <a:pt x="3351" y="15353"/>
                    <a:pt x="3258" y="16258"/>
                    <a:pt x="3258" y="17193"/>
                  </a:cubicBezTo>
                  <a:cubicBezTo>
                    <a:pt x="3258" y="18128"/>
                    <a:pt x="3351" y="19032"/>
                    <a:pt x="3538" y="19905"/>
                  </a:cubicBezTo>
                  <a:lnTo>
                    <a:pt x="0" y="23116"/>
                  </a:lnTo>
                  <a:lnTo>
                    <a:pt x="3071" y="28463"/>
                  </a:lnTo>
                  <a:lnTo>
                    <a:pt x="7638" y="26982"/>
                  </a:lnTo>
                  <a:cubicBezTo>
                    <a:pt x="8979" y="28182"/>
                    <a:pt x="10552" y="29133"/>
                    <a:pt x="12314" y="29694"/>
                  </a:cubicBezTo>
                  <a:lnTo>
                    <a:pt x="13312" y="34386"/>
                  </a:lnTo>
                  <a:lnTo>
                    <a:pt x="19468" y="34386"/>
                  </a:lnTo>
                  <a:lnTo>
                    <a:pt x="20466" y="29694"/>
                  </a:lnTo>
                  <a:cubicBezTo>
                    <a:pt x="22228" y="29133"/>
                    <a:pt x="23818" y="28182"/>
                    <a:pt x="25158" y="26982"/>
                  </a:cubicBezTo>
                  <a:lnTo>
                    <a:pt x="29710" y="28463"/>
                  </a:lnTo>
                  <a:lnTo>
                    <a:pt x="32796" y="23116"/>
                  </a:lnTo>
                  <a:lnTo>
                    <a:pt x="29242" y="19905"/>
                  </a:lnTo>
                  <a:cubicBezTo>
                    <a:pt x="29429" y="19032"/>
                    <a:pt x="29538" y="18128"/>
                    <a:pt x="29538" y="17193"/>
                  </a:cubicBezTo>
                  <a:cubicBezTo>
                    <a:pt x="29538" y="16258"/>
                    <a:pt x="29429" y="15353"/>
                    <a:pt x="29242" y="14481"/>
                  </a:cubicBezTo>
                  <a:lnTo>
                    <a:pt x="32796" y="11270"/>
                  </a:lnTo>
                  <a:lnTo>
                    <a:pt x="29710" y="5924"/>
                  </a:lnTo>
                  <a:lnTo>
                    <a:pt x="25158" y="7404"/>
                  </a:lnTo>
                  <a:cubicBezTo>
                    <a:pt x="23818" y="6204"/>
                    <a:pt x="22228" y="5253"/>
                    <a:pt x="20466" y="4692"/>
                  </a:cubicBezTo>
                  <a:lnTo>
                    <a:pt x="19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5" name="Google Shape;1295;p54"/>
          <p:cNvGrpSpPr/>
          <p:nvPr/>
        </p:nvGrpSpPr>
        <p:grpSpPr>
          <a:xfrm rot="2700000">
            <a:off x="1193042" y="3741587"/>
            <a:ext cx="620128" cy="233912"/>
            <a:chOff x="6872640" y="3300197"/>
            <a:chExt cx="620134" cy="233914"/>
          </a:xfrm>
        </p:grpSpPr>
        <p:sp>
          <p:nvSpPr>
            <p:cNvPr id="1296" name="Google Shape;1296;p54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54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4EAC334-ED81-47DE-9B62-0B3E347C68E8}"/>
              </a:ext>
            </a:extLst>
          </p:cNvPr>
          <p:cNvSpPr txBox="1"/>
          <p:nvPr/>
        </p:nvSpPr>
        <p:spPr>
          <a:xfrm>
            <a:off x="7534101" y="382656"/>
            <a:ext cx="961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chemeClr val="accent6"/>
                </a:solidFill>
              </a:rPr>
              <a:t>DAW</a:t>
            </a:r>
            <a:endParaRPr lang="es-ES" sz="2400" b="1" dirty="0">
              <a:solidFill>
                <a:schemeClr val="accent6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23E87B-D30A-4B32-9D04-95199CA5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133" y="1111795"/>
            <a:ext cx="5989484" cy="27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43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7"/>
          <p:cNvSpPr txBox="1">
            <a:spLocks noGrp="1"/>
          </p:cNvSpPr>
          <p:nvPr>
            <p:ph type="subTitle" idx="1"/>
          </p:nvPr>
        </p:nvSpPr>
        <p:spPr>
          <a:xfrm>
            <a:off x="5077260" y="1859815"/>
            <a:ext cx="3391786" cy="919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Gracias por escucharme y espero que os haya gustado el proyecto.</a:t>
            </a:r>
          </a:p>
        </p:txBody>
      </p:sp>
      <p:sp>
        <p:nvSpPr>
          <p:cNvPr id="28" name="Google Shape;2309;p75">
            <a:extLst>
              <a:ext uri="{FF2B5EF4-FFF2-40B4-BE49-F238E27FC236}">
                <a16:creationId xmlns:a16="http://schemas.microsoft.com/office/drawing/2014/main" id="{881EFA8A-9050-4C23-B728-7C8580CAD596}"/>
              </a:ext>
            </a:extLst>
          </p:cNvPr>
          <p:cNvSpPr txBox="1">
            <a:spLocks/>
          </p:cNvSpPr>
          <p:nvPr/>
        </p:nvSpPr>
        <p:spPr>
          <a:xfrm>
            <a:off x="4584153" y="670227"/>
            <a:ext cx="3721376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s-ES" sz="5400" dirty="0"/>
              <a:t>GRACIAS!</a:t>
            </a:r>
          </a:p>
        </p:txBody>
      </p:sp>
      <p:grpSp>
        <p:nvGrpSpPr>
          <p:cNvPr id="31" name="Google Shape;2315;p75">
            <a:extLst>
              <a:ext uri="{FF2B5EF4-FFF2-40B4-BE49-F238E27FC236}">
                <a16:creationId xmlns:a16="http://schemas.microsoft.com/office/drawing/2014/main" id="{18A720C2-C1D7-4A9B-A5B4-30DCCF724473}"/>
              </a:ext>
            </a:extLst>
          </p:cNvPr>
          <p:cNvGrpSpPr/>
          <p:nvPr/>
        </p:nvGrpSpPr>
        <p:grpSpPr>
          <a:xfrm>
            <a:off x="740965" y="1147650"/>
            <a:ext cx="3628999" cy="2848200"/>
            <a:chOff x="4331274" y="1329001"/>
            <a:chExt cx="3628999" cy="2848200"/>
          </a:xfrm>
        </p:grpSpPr>
        <p:grpSp>
          <p:nvGrpSpPr>
            <p:cNvPr id="32" name="Google Shape;2316;p75">
              <a:extLst>
                <a:ext uri="{FF2B5EF4-FFF2-40B4-BE49-F238E27FC236}">
                  <a16:creationId xmlns:a16="http://schemas.microsoft.com/office/drawing/2014/main" id="{72FD9D81-C598-49FA-81FC-C95D7A65F8D2}"/>
                </a:ext>
              </a:extLst>
            </p:cNvPr>
            <p:cNvGrpSpPr/>
            <p:nvPr/>
          </p:nvGrpSpPr>
          <p:grpSpPr>
            <a:xfrm rot="5400000" flipH="1">
              <a:off x="5234996" y="2541645"/>
              <a:ext cx="801000" cy="801000"/>
              <a:chOff x="5372267" y="434783"/>
              <a:chExt cx="801000" cy="801000"/>
            </a:xfrm>
          </p:grpSpPr>
          <p:sp>
            <p:nvSpPr>
              <p:cNvPr id="72" name="Google Shape;2317;p75">
                <a:extLst>
                  <a:ext uri="{FF2B5EF4-FFF2-40B4-BE49-F238E27FC236}">
                    <a16:creationId xmlns:a16="http://schemas.microsoft.com/office/drawing/2014/main" id="{AFF3363C-7F11-4868-9E29-F3F7D271B5AB}"/>
                  </a:ext>
                </a:extLst>
              </p:cNvPr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2318;p75">
                <a:extLst>
                  <a:ext uri="{FF2B5EF4-FFF2-40B4-BE49-F238E27FC236}">
                    <a16:creationId xmlns:a16="http://schemas.microsoft.com/office/drawing/2014/main" id="{14DA14FF-78A5-47AA-9E5C-3464A5DA47B0}"/>
                  </a:ext>
                </a:extLst>
              </p:cNvPr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3" name="Google Shape;2319;p75">
              <a:extLst>
                <a:ext uri="{FF2B5EF4-FFF2-40B4-BE49-F238E27FC236}">
                  <a16:creationId xmlns:a16="http://schemas.microsoft.com/office/drawing/2014/main" id="{803AA617-8BFE-46DE-BB27-603BA05775B8}"/>
                </a:ext>
              </a:extLst>
            </p:cNvPr>
            <p:cNvSpPr/>
            <p:nvPr/>
          </p:nvSpPr>
          <p:spPr>
            <a:xfrm rot="-430288" flipH="1">
              <a:off x="5768217" y="2126655"/>
              <a:ext cx="542144" cy="1716950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4" name="Google Shape;2320;p75">
              <a:extLst>
                <a:ext uri="{FF2B5EF4-FFF2-40B4-BE49-F238E27FC236}">
                  <a16:creationId xmlns:a16="http://schemas.microsoft.com/office/drawing/2014/main" id="{86B6504E-FD39-4401-B0FA-A64BD81C2001}"/>
                </a:ext>
              </a:extLst>
            </p:cNvPr>
            <p:cNvGrpSpPr/>
            <p:nvPr/>
          </p:nvGrpSpPr>
          <p:grpSpPr>
            <a:xfrm flipH="1">
              <a:off x="5061739" y="1452317"/>
              <a:ext cx="627083" cy="436814"/>
              <a:chOff x="5779976" y="1418876"/>
              <a:chExt cx="421200" cy="293400"/>
            </a:xfrm>
          </p:grpSpPr>
          <p:sp>
            <p:nvSpPr>
              <p:cNvPr id="70" name="Google Shape;2321;p75">
                <a:extLst>
                  <a:ext uri="{FF2B5EF4-FFF2-40B4-BE49-F238E27FC236}">
                    <a16:creationId xmlns:a16="http://schemas.microsoft.com/office/drawing/2014/main" id="{7AD21175-BB79-415C-86DC-39037FD6A768}"/>
                  </a:ext>
                </a:extLst>
              </p:cNvPr>
              <p:cNvSpPr/>
              <p:nvPr/>
            </p:nvSpPr>
            <p:spPr>
              <a:xfrm>
                <a:off x="5779976" y="1418876"/>
                <a:ext cx="421200" cy="293400"/>
              </a:xfrm>
              <a:prstGeom prst="wedgeRoundRectCallout">
                <a:avLst>
                  <a:gd name="adj1" fmla="val -17374"/>
                  <a:gd name="adj2" fmla="val 73101"/>
                  <a:gd name="adj3" fmla="val 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" name="Google Shape;2322;p75">
                <a:extLst>
                  <a:ext uri="{FF2B5EF4-FFF2-40B4-BE49-F238E27FC236}">
                    <a16:creationId xmlns:a16="http://schemas.microsoft.com/office/drawing/2014/main" id="{96AC31AA-C2B1-48DD-A565-C3603E931944}"/>
                  </a:ext>
                </a:extLst>
              </p:cNvPr>
              <p:cNvSpPr/>
              <p:nvPr/>
            </p:nvSpPr>
            <p:spPr>
              <a:xfrm>
                <a:off x="5908478" y="1501513"/>
                <a:ext cx="157557" cy="139114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7017" extrusionOk="0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5" name="Google Shape;2323;p75">
              <a:extLst>
                <a:ext uri="{FF2B5EF4-FFF2-40B4-BE49-F238E27FC236}">
                  <a16:creationId xmlns:a16="http://schemas.microsoft.com/office/drawing/2014/main" id="{DC527B48-5D6F-4A50-A5DB-9A4615895265}"/>
                </a:ext>
              </a:extLst>
            </p:cNvPr>
            <p:cNvSpPr/>
            <p:nvPr/>
          </p:nvSpPr>
          <p:spPr>
            <a:xfrm>
              <a:off x="6282673" y="1329001"/>
              <a:ext cx="1677600" cy="2848200"/>
            </a:xfrm>
            <a:prstGeom prst="roundRect">
              <a:avLst>
                <a:gd name="adj" fmla="val 1004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6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2324;p75">
              <a:extLst>
                <a:ext uri="{FF2B5EF4-FFF2-40B4-BE49-F238E27FC236}">
                  <a16:creationId xmlns:a16="http://schemas.microsoft.com/office/drawing/2014/main" id="{EBE98F8C-8BBA-4B8B-90B0-0FE3E39E0E75}"/>
                </a:ext>
              </a:extLst>
            </p:cNvPr>
            <p:cNvSpPr/>
            <p:nvPr/>
          </p:nvSpPr>
          <p:spPr>
            <a:xfrm>
              <a:off x="6331650" y="1860175"/>
              <a:ext cx="1577700" cy="2260500"/>
            </a:xfrm>
            <a:prstGeom prst="roundRec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6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2325;p75">
              <a:extLst>
                <a:ext uri="{FF2B5EF4-FFF2-40B4-BE49-F238E27FC236}">
                  <a16:creationId xmlns:a16="http://schemas.microsoft.com/office/drawing/2014/main" id="{84C5F568-DE1D-4952-B600-E96F61E61282}"/>
                </a:ext>
              </a:extLst>
            </p:cNvPr>
            <p:cNvSpPr/>
            <p:nvPr/>
          </p:nvSpPr>
          <p:spPr>
            <a:xfrm>
              <a:off x="6474026" y="1445487"/>
              <a:ext cx="71135" cy="71135"/>
            </a:xfrm>
            <a:custGeom>
              <a:avLst/>
              <a:gdLst/>
              <a:ahLst/>
              <a:cxnLst/>
              <a:rect l="l" t="t" r="r" b="b"/>
              <a:pathLst>
                <a:path w="3655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2326;p75">
              <a:extLst>
                <a:ext uri="{FF2B5EF4-FFF2-40B4-BE49-F238E27FC236}">
                  <a16:creationId xmlns:a16="http://schemas.microsoft.com/office/drawing/2014/main" id="{FD7663E3-CE9A-4F2A-B996-CBCC006A15DB}"/>
                </a:ext>
              </a:extLst>
            </p:cNvPr>
            <p:cNvSpPr/>
            <p:nvPr/>
          </p:nvSpPr>
          <p:spPr>
            <a:xfrm>
              <a:off x="6615915" y="1445487"/>
              <a:ext cx="71174" cy="7113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327;p75">
              <a:extLst>
                <a:ext uri="{FF2B5EF4-FFF2-40B4-BE49-F238E27FC236}">
                  <a16:creationId xmlns:a16="http://schemas.microsoft.com/office/drawing/2014/main" id="{35E82015-B836-4D8D-83D1-133C37026748}"/>
                </a:ext>
              </a:extLst>
            </p:cNvPr>
            <p:cNvSpPr/>
            <p:nvPr/>
          </p:nvSpPr>
          <p:spPr>
            <a:xfrm>
              <a:off x="6757823" y="1445487"/>
              <a:ext cx="71155" cy="7113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2328;p75">
              <a:extLst>
                <a:ext uri="{FF2B5EF4-FFF2-40B4-BE49-F238E27FC236}">
                  <a16:creationId xmlns:a16="http://schemas.microsoft.com/office/drawing/2014/main" id="{63E46806-AFF6-49EB-9386-0BD6E97DF90F}"/>
                </a:ext>
              </a:extLst>
            </p:cNvPr>
            <p:cNvSpPr/>
            <p:nvPr/>
          </p:nvSpPr>
          <p:spPr>
            <a:xfrm>
              <a:off x="6432549" y="1666144"/>
              <a:ext cx="721670" cy="44511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2329;p75">
              <a:extLst>
                <a:ext uri="{FF2B5EF4-FFF2-40B4-BE49-F238E27FC236}">
                  <a16:creationId xmlns:a16="http://schemas.microsoft.com/office/drawing/2014/main" id="{5A6467E8-E708-4F1F-BF57-176E5B6E13A5}"/>
                </a:ext>
              </a:extLst>
            </p:cNvPr>
            <p:cNvSpPr/>
            <p:nvPr/>
          </p:nvSpPr>
          <p:spPr>
            <a:xfrm>
              <a:off x="6068484" y="2157656"/>
              <a:ext cx="1677629" cy="1677220"/>
            </a:xfrm>
            <a:custGeom>
              <a:avLst/>
              <a:gdLst/>
              <a:ahLst/>
              <a:cxnLst/>
              <a:rect l="l" t="t" r="r" b="b"/>
              <a:pathLst>
                <a:path w="86198" h="86177" extrusionOk="0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2330;p75">
              <a:extLst>
                <a:ext uri="{FF2B5EF4-FFF2-40B4-BE49-F238E27FC236}">
                  <a16:creationId xmlns:a16="http://schemas.microsoft.com/office/drawing/2014/main" id="{C70864DD-685E-4602-B599-7D91D9C83F12}"/>
                </a:ext>
              </a:extLst>
            </p:cNvPr>
            <p:cNvSpPr/>
            <p:nvPr/>
          </p:nvSpPr>
          <p:spPr>
            <a:xfrm>
              <a:off x="6098536" y="3037212"/>
              <a:ext cx="1617509" cy="768049"/>
            </a:xfrm>
            <a:custGeom>
              <a:avLst/>
              <a:gdLst/>
              <a:ahLst/>
              <a:cxnLst/>
              <a:rect l="l" t="t" r="r" b="b"/>
              <a:pathLst>
                <a:path w="83109" h="39463" extrusionOk="0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2331;p75">
              <a:extLst>
                <a:ext uri="{FF2B5EF4-FFF2-40B4-BE49-F238E27FC236}">
                  <a16:creationId xmlns:a16="http://schemas.microsoft.com/office/drawing/2014/main" id="{B7F3DBAC-BC4E-442E-B636-A6B8CEE62D6B}"/>
                </a:ext>
              </a:extLst>
            </p:cNvPr>
            <p:cNvSpPr/>
            <p:nvPr/>
          </p:nvSpPr>
          <p:spPr>
            <a:xfrm>
              <a:off x="6098536" y="2187318"/>
              <a:ext cx="1616750" cy="849869"/>
            </a:xfrm>
            <a:custGeom>
              <a:avLst/>
              <a:gdLst/>
              <a:ahLst/>
              <a:cxnLst/>
              <a:rect l="l" t="t" r="r" b="b"/>
              <a:pathLst>
                <a:path w="83070" h="43667" extrusionOk="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2332;p75">
              <a:extLst>
                <a:ext uri="{FF2B5EF4-FFF2-40B4-BE49-F238E27FC236}">
                  <a16:creationId xmlns:a16="http://schemas.microsoft.com/office/drawing/2014/main" id="{F072CE87-A481-4B5B-A17D-DBBFE87A32BC}"/>
                </a:ext>
              </a:extLst>
            </p:cNvPr>
            <p:cNvSpPr/>
            <p:nvPr/>
          </p:nvSpPr>
          <p:spPr>
            <a:xfrm>
              <a:off x="6818296" y="2384386"/>
              <a:ext cx="323000" cy="448903"/>
            </a:xfrm>
            <a:custGeom>
              <a:avLst/>
              <a:gdLst/>
              <a:ahLst/>
              <a:cxnLst/>
              <a:rect l="l" t="t" r="r" b="b"/>
              <a:pathLst>
                <a:path w="16596" h="23065" extrusionOk="0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2333;p75">
              <a:extLst>
                <a:ext uri="{FF2B5EF4-FFF2-40B4-BE49-F238E27FC236}">
                  <a16:creationId xmlns:a16="http://schemas.microsoft.com/office/drawing/2014/main" id="{41EC6BCA-19D6-4779-AB6E-F7747E1EE2A7}"/>
                </a:ext>
              </a:extLst>
            </p:cNvPr>
            <p:cNvSpPr/>
            <p:nvPr/>
          </p:nvSpPr>
          <p:spPr>
            <a:xfrm>
              <a:off x="6673371" y="2579936"/>
              <a:ext cx="122516" cy="289874"/>
            </a:xfrm>
            <a:custGeom>
              <a:avLst/>
              <a:gdLst/>
              <a:ahLst/>
              <a:cxnLst/>
              <a:rect l="l" t="t" r="r" b="b"/>
              <a:pathLst>
                <a:path w="6295" h="14894" extrusionOk="0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2334;p75">
              <a:extLst>
                <a:ext uri="{FF2B5EF4-FFF2-40B4-BE49-F238E27FC236}">
                  <a16:creationId xmlns:a16="http://schemas.microsoft.com/office/drawing/2014/main" id="{420C99E6-234E-4B6D-802A-CC536CB14166}"/>
                </a:ext>
              </a:extLst>
            </p:cNvPr>
            <p:cNvSpPr/>
            <p:nvPr/>
          </p:nvSpPr>
          <p:spPr>
            <a:xfrm>
              <a:off x="6432938" y="3180249"/>
              <a:ext cx="101575" cy="1015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2335;p75">
              <a:extLst>
                <a:ext uri="{FF2B5EF4-FFF2-40B4-BE49-F238E27FC236}">
                  <a16:creationId xmlns:a16="http://schemas.microsoft.com/office/drawing/2014/main" id="{7551B928-7580-4165-82A2-A0E4E14B007D}"/>
                </a:ext>
              </a:extLst>
            </p:cNvPr>
            <p:cNvSpPr/>
            <p:nvPr/>
          </p:nvSpPr>
          <p:spPr>
            <a:xfrm>
              <a:off x="6432938" y="3370466"/>
              <a:ext cx="101575" cy="1015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8" name="Google Shape;2336;p75">
              <a:extLst>
                <a:ext uri="{FF2B5EF4-FFF2-40B4-BE49-F238E27FC236}">
                  <a16:creationId xmlns:a16="http://schemas.microsoft.com/office/drawing/2014/main" id="{EF3530DD-F42A-4FC8-B014-9BCD1FDA61A4}"/>
                </a:ext>
              </a:extLst>
            </p:cNvPr>
            <p:cNvGrpSpPr/>
            <p:nvPr/>
          </p:nvGrpSpPr>
          <p:grpSpPr>
            <a:xfrm>
              <a:off x="6647232" y="3130557"/>
              <a:ext cx="948437" cy="402155"/>
              <a:chOff x="5806369" y="3534407"/>
              <a:chExt cx="948437" cy="402155"/>
            </a:xfrm>
          </p:grpSpPr>
          <p:sp>
            <p:nvSpPr>
              <p:cNvPr id="61" name="Google Shape;2337;p75">
                <a:extLst>
                  <a:ext uri="{FF2B5EF4-FFF2-40B4-BE49-F238E27FC236}">
                    <a16:creationId xmlns:a16="http://schemas.microsoft.com/office/drawing/2014/main" id="{DC645FAD-C885-4FD5-A8CD-4BCEAA18E89D}"/>
                  </a:ext>
                </a:extLst>
              </p:cNvPr>
              <p:cNvSpPr/>
              <p:nvPr/>
            </p:nvSpPr>
            <p:spPr>
              <a:xfrm>
                <a:off x="6432938" y="3560663"/>
                <a:ext cx="101580" cy="101580"/>
              </a:xfrm>
              <a:custGeom>
                <a:avLst/>
                <a:gdLst/>
                <a:ahLst/>
                <a:cxnLst/>
                <a:rect l="l" t="t" r="r" b="b"/>
                <a:pathLst>
                  <a:path w="5219" h="5219" extrusionOk="0">
                    <a:moveTo>
                      <a:pt x="2600" y="1"/>
                    </a:moveTo>
                    <a:cubicBezTo>
                      <a:pt x="1173" y="1"/>
                      <a:pt x="1" y="1153"/>
                      <a:pt x="1" y="2600"/>
                    </a:cubicBezTo>
                    <a:cubicBezTo>
                      <a:pt x="1" y="4046"/>
                      <a:pt x="1173" y="5219"/>
                      <a:pt x="2600" y="5219"/>
                    </a:cubicBezTo>
                    <a:cubicBezTo>
                      <a:pt x="4046" y="5219"/>
                      <a:pt x="5219" y="4046"/>
                      <a:pt x="5219" y="2600"/>
                    </a:cubicBezTo>
                    <a:cubicBezTo>
                      <a:pt x="5219" y="1153"/>
                      <a:pt x="4046" y="1"/>
                      <a:pt x="2600" y="1"/>
                    </a:cubicBezTo>
                    <a:close/>
                  </a:path>
                </a:pathLst>
              </a:custGeom>
              <a:solidFill>
                <a:srgbClr val="C7A2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2338;p75">
                <a:extLst>
                  <a:ext uri="{FF2B5EF4-FFF2-40B4-BE49-F238E27FC236}">
                    <a16:creationId xmlns:a16="http://schemas.microsoft.com/office/drawing/2014/main" id="{8FA3D304-2177-41D6-B40F-014C45B1B3C8}"/>
                  </a:ext>
                </a:extLst>
              </p:cNvPr>
              <p:cNvSpPr/>
              <p:nvPr/>
            </p:nvSpPr>
            <p:spPr>
              <a:xfrm>
                <a:off x="5806369" y="3653504"/>
                <a:ext cx="948437" cy="283058"/>
              </a:xfrm>
              <a:custGeom>
                <a:avLst/>
                <a:gdLst/>
                <a:ahLst/>
                <a:cxnLst/>
                <a:rect l="l" t="t" r="r" b="b"/>
                <a:pathLst>
                  <a:path w="48729" h="14543" extrusionOk="0">
                    <a:moveTo>
                      <a:pt x="0" y="0"/>
                    </a:moveTo>
                    <a:lnTo>
                      <a:pt x="0" y="11688"/>
                    </a:lnTo>
                    <a:cubicBezTo>
                      <a:pt x="0" y="13271"/>
                      <a:pt x="1271" y="14542"/>
                      <a:pt x="2854" y="14542"/>
                    </a:cubicBezTo>
                    <a:lnTo>
                      <a:pt x="45875" y="14542"/>
                    </a:lnTo>
                    <a:cubicBezTo>
                      <a:pt x="47438" y="14542"/>
                      <a:pt x="48728" y="13271"/>
                      <a:pt x="48728" y="11688"/>
                    </a:cubicBezTo>
                    <a:lnTo>
                      <a:pt x="487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2339;p75">
                <a:extLst>
                  <a:ext uri="{FF2B5EF4-FFF2-40B4-BE49-F238E27FC236}">
                    <a16:creationId xmlns:a16="http://schemas.microsoft.com/office/drawing/2014/main" id="{82286825-AD5E-4F76-B6DE-F7ADAACDF6FD}"/>
                  </a:ext>
                </a:extLst>
              </p:cNvPr>
              <p:cNvSpPr/>
              <p:nvPr/>
            </p:nvSpPr>
            <p:spPr>
              <a:xfrm>
                <a:off x="5806369" y="3534407"/>
                <a:ext cx="948437" cy="119117"/>
              </a:xfrm>
              <a:custGeom>
                <a:avLst/>
                <a:gdLst/>
                <a:ahLst/>
                <a:cxnLst/>
                <a:rect l="l" t="t" r="r" b="b"/>
                <a:pathLst>
                  <a:path w="48729" h="6120" extrusionOk="0">
                    <a:moveTo>
                      <a:pt x="2854" y="1"/>
                    </a:moveTo>
                    <a:cubicBezTo>
                      <a:pt x="1271" y="1"/>
                      <a:pt x="0" y="1291"/>
                      <a:pt x="0" y="2854"/>
                    </a:cubicBezTo>
                    <a:lnTo>
                      <a:pt x="0" y="6119"/>
                    </a:lnTo>
                    <a:lnTo>
                      <a:pt x="48728" y="6119"/>
                    </a:lnTo>
                    <a:lnTo>
                      <a:pt x="48728" y="2854"/>
                    </a:lnTo>
                    <a:cubicBezTo>
                      <a:pt x="48728" y="1291"/>
                      <a:pt x="47438" y="1"/>
                      <a:pt x="45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2340;p75">
                <a:extLst>
                  <a:ext uri="{FF2B5EF4-FFF2-40B4-BE49-F238E27FC236}">
                    <a16:creationId xmlns:a16="http://schemas.microsoft.com/office/drawing/2014/main" id="{92B56D9D-B00C-40AD-9C4A-0D09175B5EA1}"/>
                  </a:ext>
                </a:extLst>
              </p:cNvPr>
              <p:cNvSpPr/>
              <p:nvPr/>
            </p:nvSpPr>
            <p:spPr>
              <a:xfrm>
                <a:off x="5961201" y="3572847"/>
                <a:ext cx="37681" cy="3766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5" extrusionOk="0">
                    <a:moveTo>
                      <a:pt x="97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7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" name="Google Shape;2341;p75">
                <a:extLst>
                  <a:ext uri="{FF2B5EF4-FFF2-40B4-BE49-F238E27FC236}">
                    <a16:creationId xmlns:a16="http://schemas.microsoft.com/office/drawing/2014/main" id="{5F73AC94-4A9B-41DC-B6F9-52E96484CECF}"/>
                  </a:ext>
                </a:extLst>
              </p:cNvPr>
              <p:cNvSpPr/>
              <p:nvPr/>
            </p:nvSpPr>
            <p:spPr>
              <a:xfrm>
                <a:off x="6043376" y="3572847"/>
                <a:ext cx="37681" cy="3766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5" extrusionOk="0">
                    <a:moveTo>
                      <a:pt x="95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5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2342;p75">
                <a:extLst>
                  <a:ext uri="{FF2B5EF4-FFF2-40B4-BE49-F238E27FC236}">
                    <a16:creationId xmlns:a16="http://schemas.microsoft.com/office/drawing/2014/main" id="{A4C44B82-BD9D-4941-B0B0-70408D5CA1C4}"/>
                  </a:ext>
                </a:extLst>
              </p:cNvPr>
              <p:cNvSpPr/>
              <p:nvPr/>
            </p:nvSpPr>
            <p:spPr>
              <a:xfrm>
                <a:off x="5907949" y="3721217"/>
                <a:ext cx="145353" cy="144945"/>
              </a:xfrm>
              <a:custGeom>
                <a:avLst/>
                <a:gdLst/>
                <a:ahLst/>
                <a:cxnLst/>
                <a:rect l="l" t="t" r="r" b="b"/>
                <a:pathLst>
                  <a:path w="7468" h="7447" extrusionOk="0">
                    <a:moveTo>
                      <a:pt x="3733" y="0"/>
                    </a:moveTo>
                    <a:cubicBezTo>
                      <a:pt x="1681" y="0"/>
                      <a:pt x="1" y="1661"/>
                      <a:pt x="1" y="3714"/>
                    </a:cubicBezTo>
                    <a:cubicBezTo>
                      <a:pt x="1" y="5786"/>
                      <a:pt x="1681" y="7446"/>
                      <a:pt x="3733" y="7446"/>
                    </a:cubicBezTo>
                    <a:cubicBezTo>
                      <a:pt x="5805" y="7446"/>
                      <a:pt x="7467" y="5786"/>
                      <a:pt x="7467" y="3714"/>
                    </a:cubicBezTo>
                    <a:cubicBezTo>
                      <a:pt x="7467" y="1661"/>
                      <a:pt x="5805" y="0"/>
                      <a:pt x="3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2343;p75">
                <a:extLst>
                  <a:ext uri="{FF2B5EF4-FFF2-40B4-BE49-F238E27FC236}">
                    <a16:creationId xmlns:a16="http://schemas.microsoft.com/office/drawing/2014/main" id="{DA368EC9-7AB3-4A43-996B-737C47BCBCE6}"/>
                  </a:ext>
                </a:extLst>
              </p:cNvPr>
              <p:cNvSpPr/>
              <p:nvPr/>
            </p:nvSpPr>
            <p:spPr>
              <a:xfrm>
                <a:off x="6116793" y="3740233"/>
                <a:ext cx="510197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26213" h="1721" extrusionOk="0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8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25410" y="1721"/>
                    </a:lnTo>
                    <a:cubicBezTo>
                      <a:pt x="25840" y="1721"/>
                      <a:pt x="26212" y="1369"/>
                      <a:pt x="26212" y="918"/>
                    </a:cubicBezTo>
                    <a:lnTo>
                      <a:pt x="26212" y="801"/>
                    </a:lnTo>
                    <a:cubicBezTo>
                      <a:pt x="26212" y="352"/>
                      <a:pt x="25840" y="1"/>
                      <a:pt x="25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2344;p75">
                <a:extLst>
                  <a:ext uri="{FF2B5EF4-FFF2-40B4-BE49-F238E27FC236}">
                    <a16:creationId xmlns:a16="http://schemas.microsoft.com/office/drawing/2014/main" id="{86DFF8CE-1E5B-4DF3-9614-22FBE8A008A2}"/>
                  </a:ext>
                </a:extLst>
              </p:cNvPr>
              <p:cNvSpPr/>
              <p:nvPr/>
            </p:nvSpPr>
            <p:spPr>
              <a:xfrm>
                <a:off x="6116793" y="3823926"/>
                <a:ext cx="284206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14602" h="1721" extrusionOk="0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9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13820" y="1721"/>
                    </a:lnTo>
                    <a:cubicBezTo>
                      <a:pt x="14250" y="1721"/>
                      <a:pt x="14602" y="1369"/>
                      <a:pt x="14602" y="919"/>
                    </a:cubicBezTo>
                    <a:lnTo>
                      <a:pt x="14602" y="801"/>
                    </a:lnTo>
                    <a:cubicBezTo>
                      <a:pt x="14602" y="352"/>
                      <a:pt x="14250" y="1"/>
                      <a:pt x="13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2345;p75">
                <a:extLst>
                  <a:ext uri="{FF2B5EF4-FFF2-40B4-BE49-F238E27FC236}">
                    <a16:creationId xmlns:a16="http://schemas.microsoft.com/office/drawing/2014/main" id="{BEFD8246-40F0-4986-A675-29726BC064D0}"/>
                  </a:ext>
                </a:extLst>
              </p:cNvPr>
              <p:cNvSpPr/>
              <p:nvPr/>
            </p:nvSpPr>
            <p:spPr>
              <a:xfrm>
                <a:off x="6435235" y="3823926"/>
                <a:ext cx="81416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1721" extrusionOk="0">
                    <a:moveTo>
                      <a:pt x="860" y="1"/>
                    </a:moveTo>
                    <a:cubicBezTo>
                      <a:pt x="371" y="1"/>
                      <a:pt x="0" y="392"/>
                      <a:pt x="0" y="861"/>
                    </a:cubicBezTo>
                    <a:cubicBezTo>
                      <a:pt x="0" y="1330"/>
                      <a:pt x="371" y="1721"/>
                      <a:pt x="860" y="1721"/>
                    </a:cubicBezTo>
                    <a:lnTo>
                      <a:pt x="3323" y="1721"/>
                    </a:lnTo>
                    <a:cubicBezTo>
                      <a:pt x="3792" y="1721"/>
                      <a:pt x="4183" y="1330"/>
                      <a:pt x="4183" y="861"/>
                    </a:cubicBezTo>
                    <a:cubicBezTo>
                      <a:pt x="4183" y="392"/>
                      <a:pt x="3792" y="1"/>
                      <a:pt x="3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" name="Google Shape;2346;p75">
              <a:extLst>
                <a:ext uri="{FF2B5EF4-FFF2-40B4-BE49-F238E27FC236}">
                  <a16:creationId xmlns:a16="http://schemas.microsoft.com/office/drawing/2014/main" id="{17ED780D-C569-45CC-8CDB-51A0AC14BECF}"/>
                </a:ext>
              </a:extLst>
            </p:cNvPr>
            <p:cNvSpPr/>
            <p:nvPr/>
          </p:nvSpPr>
          <p:spPr>
            <a:xfrm>
              <a:off x="5900339" y="1446873"/>
              <a:ext cx="481230" cy="481210"/>
            </a:xfrm>
            <a:custGeom>
              <a:avLst/>
              <a:gdLst/>
              <a:ahLst/>
              <a:cxnLst/>
              <a:rect l="l" t="t" r="r" b="b"/>
              <a:pathLst>
                <a:path w="24726" h="24725" extrusionOk="0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2347;p75">
              <a:extLst>
                <a:ext uri="{FF2B5EF4-FFF2-40B4-BE49-F238E27FC236}">
                  <a16:creationId xmlns:a16="http://schemas.microsoft.com/office/drawing/2014/main" id="{333977F7-1DFA-433A-8CBD-F913C726663C}"/>
                </a:ext>
              </a:extLst>
            </p:cNvPr>
            <p:cNvSpPr/>
            <p:nvPr/>
          </p:nvSpPr>
          <p:spPr>
            <a:xfrm>
              <a:off x="6055152" y="1516105"/>
              <a:ext cx="171601" cy="171212"/>
            </a:xfrm>
            <a:custGeom>
              <a:avLst/>
              <a:gdLst/>
              <a:ahLst/>
              <a:cxnLst/>
              <a:rect l="l" t="t" r="r" b="b"/>
              <a:pathLst>
                <a:path w="8817" h="8797" extrusionOk="0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2348;p75">
              <a:extLst>
                <a:ext uri="{FF2B5EF4-FFF2-40B4-BE49-F238E27FC236}">
                  <a16:creationId xmlns:a16="http://schemas.microsoft.com/office/drawing/2014/main" id="{26B38923-B5BD-4AB6-9162-49CC954C700D}"/>
                </a:ext>
              </a:extLst>
            </p:cNvPr>
            <p:cNvSpPr/>
            <p:nvPr/>
          </p:nvSpPr>
          <p:spPr>
            <a:xfrm>
              <a:off x="5976422" y="1724578"/>
              <a:ext cx="329461" cy="188708"/>
            </a:xfrm>
            <a:custGeom>
              <a:avLst/>
              <a:gdLst/>
              <a:ahLst/>
              <a:cxnLst/>
              <a:rect l="l" t="t" r="r" b="b"/>
              <a:pathLst>
                <a:path w="16928" h="9696" extrusionOk="0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2" name="Google Shape;2349;p75">
              <a:extLst>
                <a:ext uri="{FF2B5EF4-FFF2-40B4-BE49-F238E27FC236}">
                  <a16:creationId xmlns:a16="http://schemas.microsoft.com/office/drawing/2014/main" id="{41BB2D46-10D0-453E-ADE6-84CCF03DD327}"/>
                </a:ext>
              </a:extLst>
            </p:cNvPr>
            <p:cNvGrpSpPr/>
            <p:nvPr/>
          </p:nvGrpSpPr>
          <p:grpSpPr>
            <a:xfrm>
              <a:off x="4331274" y="2093184"/>
              <a:ext cx="1074309" cy="356822"/>
              <a:chOff x="1725115" y="1291147"/>
              <a:chExt cx="519090" cy="172403"/>
            </a:xfrm>
          </p:grpSpPr>
          <p:sp>
            <p:nvSpPr>
              <p:cNvPr id="58" name="Google Shape;2350;p75">
                <a:extLst>
                  <a:ext uri="{FF2B5EF4-FFF2-40B4-BE49-F238E27FC236}">
                    <a16:creationId xmlns:a16="http://schemas.microsoft.com/office/drawing/2014/main" id="{3208FDC2-55A3-456C-97AA-F2C66670E269}"/>
                  </a:ext>
                </a:extLst>
              </p:cNvPr>
              <p:cNvSpPr/>
              <p:nvPr/>
            </p:nvSpPr>
            <p:spPr>
              <a:xfrm>
                <a:off x="1725115" y="1291147"/>
                <a:ext cx="519090" cy="172403"/>
              </a:xfrm>
              <a:custGeom>
                <a:avLst/>
                <a:gdLst/>
                <a:ahLst/>
                <a:cxnLst/>
                <a:rect l="l" t="t" r="r" b="b"/>
                <a:pathLst>
                  <a:path w="28959" h="9618" extrusionOk="0">
                    <a:moveTo>
                      <a:pt x="18640" y="1"/>
                    </a:moveTo>
                    <a:cubicBezTo>
                      <a:pt x="16417" y="1"/>
                      <a:pt x="14193" y="709"/>
                      <a:pt x="12640" y="1957"/>
                    </a:cubicBezTo>
                    <a:cubicBezTo>
                      <a:pt x="11219" y="3097"/>
                      <a:pt x="9782" y="4972"/>
                      <a:pt x="9291" y="6953"/>
                    </a:cubicBezTo>
                    <a:cubicBezTo>
                      <a:pt x="8237" y="6100"/>
                      <a:pt x="6888" y="5651"/>
                      <a:pt x="5543" y="5651"/>
                    </a:cubicBezTo>
                    <a:cubicBezTo>
                      <a:pt x="5009" y="5651"/>
                      <a:pt x="4476" y="5722"/>
                      <a:pt x="3962" y="5867"/>
                    </a:cubicBezTo>
                    <a:cubicBezTo>
                      <a:pt x="2139" y="6392"/>
                      <a:pt x="632" y="7830"/>
                      <a:pt x="1" y="9618"/>
                    </a:cubicBezTo>
                    <a:lnTo>
                      <a:pt x="28959" y="9529"/>
                    </a:lnTo>
                    <a:cubicBezTo>
                      <a:pt x="28451" y="5937"/>
                      <a:pt x="26348" y="3027"/>
                      <a:pt x="23227" y="1186"/>
                    </a:cubicBezTo>
                    <a:cubicBezTo>
                      <a:pt x="21870" y="374"/>
                      <a:pt x="20255" y="1"/>
                      <a:pt x="18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2351;p75">
                <a:extLst>
                  <a:ext uri="{FF2B5EF4-FFF2-40B4-BE49-F238E27FC236}">
                    <a16:creationId xmlns:a16="http://schemas.microsoft.com/office/drawing/2014/main" id="{8494BA16-AC28-4770-80EB-384BED6AB8B8}"/>
                  </a:ext>
                </a:extLst>
              </p:cNvPr>
              <p:cNvSpPr/>
              <p:nvPr/>
            </p:nvSpPr>
            <p:spPr>
              <a:xfrm>
                <a:off x="1953865" y="1296811"/>
                <a:ext cx="269951" cy="147971"/>
              </a:xfrm>
              <a:custGeom>
                <a:avLst/>
                <a:gdLst/>
                <a:ahLst/>
                <a:cxnLst/>
                <a:rect l="l" t="t" r="r" b="b"/>
                <a:pathLst>
                  <a:path w="15060" h="8255" extrusionOk="0">
                    <a:moveTo>
                      <a:pt x="5623" y="1"/>
                    </a:moveTo>
                    <a:cubicBezTo>
                      <a:pt x="5130" y="1"/>
                      <a:pt x="4634" y="39"/>
                      <a:pt x="4138" y="117"/>
                    </a:cubicBezTo>
                    <a:cubicBezTo>
                      <a:pt x="2964" y="292"/>
                      <a:pt x="1789" y="783"/>
                      <a:pt x="1036" y="1694"/>
                    </a:cubicBezTo>
                    <a:cubicBezTo>
                      <a:pt x="265" y="2606"/>
                      <a:pt x="1" y="3973"/>
                      <a:pt x="580" y="5025"/>
                    </a:cubicBezTo>
                    <a:cubicBezTo>
                      <a:pt x="1036" y="5848"/>
                      <a:pt x="1929" y="6339"/>
                      <a:pt x="2789" y="6724"/>
                    </a:cubicBezTo>
                    <a:cubicBezTo>
                      <a:pt x="5102" y="7736"/>
                      <a:pt x="7623" y="8255"/>
                      <a:pt x="10136" y="8255"/>
                    </a:cubicBezTo>
                    <a:cubicBezTo>
                      <a:pt x="10803" y="8255"/>
                      <a:pt x="11469" y="8218"/>
                      <a:pt x="12131" y="8145"/>
                    </a:cubicBezTo>
                    <a:cubicBezTo>
                      <a:pt x="12692" y="8075"/>
                      <a:pt x="13253" y="7986"/>
                      <a:pt x="13744" y="7759"/>
                    </a:cubicBezTo>
                    <a:cubicBezTo>
                      <a:pt x="14235" y="7514"/>
                      <a:pt x="14673" y="7093"/>
                      <a:pt x="14831" y="6567"/>
                    </a:cubicBezTo>
                    <a:cubicBezTo>
                      <a:pt x="15059" y="5761"/>
                      <a:pt x="14603" y="4920"/>
                      <a:pt x="14077" y="4253"/>
                    </a:cubicBezTo>
                    <a:cubicBezTo>
                      <a:pt x="12036" y="1664"/>
                      <a:pt x="8896" y="1"/>
                      <a:pt x="5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" name="Google Shape;2352;p75">
                <a:extLst>
                  <a:ext uri="{FF2B5EF4-FFF2-40B4-BE49-F238E27FC236}">
                    <a16:creationId xmlns:a16="http://schemas.microsoft.com/office/drawing/2014/main" id="{FA3D951F-87B3-4D38-8127-4ACFEEC226C5}"/>
                  </a:ext>
                </a:extLst>
              </p:cNvPr>
              <p:cNvSpPr/>
              <p:nvPr/>
            </p:nvSpPr>
            <p:spPr>
              <a:xfrm>
                <a:off x="1773837" y="1396227"/>
                <a:ext cx="83907" cy="48523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2707" extrusionOk="0">
                    <a:moveTo>
                      <a:pt x="2283" y="0"/>
                    </a:moveTo>
                    <a:cubicBezTo>
                      <a:pt x="1541" y="0"/>
                      <a:pt x="523" y="100"/>
                      <a:pt x="228" y="530"/>
                    </a:cubicBezTo>
                    <a:cubicBezTo>
                      <a:pt x="1" y="881"/>
                      <a:pt x="17" y="1372"/>
                      <a:pt x="228" y="1722"/>
                    </a:cubicBezTo>
                    <a:cubicBezTo>
                      <a:pt x="438" y="2090"/>
                      <a:pt x="807" y="2353"/>
                      <a:pt x="1193" y="2494"/>
                    </a:cubicBezTo>
                    <a:cubicBezTo>
                      <a:pt x="1595" y="2634"/>
                      <a:pt x="2016" y="2669"/>
                      <a:pt x="2436" y="2686"/>
                    </a:cubicBezTo>
                    <a:cubicBezTo>
                      <a:pt x="2577" y="2698"/>
                      <a:pt x="2718" y="2706"/>
                      <a:pt x="2858" y="2706"/>
                    </a:cubicBezTo>
                    <a:cubicBezTo>
                      <a:pt x="3119" y="2706"/>
                      <a:pt x="3377" y="2678"/>
                      <a:pt x="3628" y="2599"/>
                    </a:cubicBezTo>
                    <a:cubicBezTo>
                      <a:pt x="4014" y="2475"/>
                      <a:pt x="4383" y="2195"/>
                      <a:pt x="4523" y="1828"/>
                    </a:cubicBezTo>
                    <a:cubicBezTo>
                      <a:pt x="4680" y="1372"/>
                      <a:pt x="4505" y="846"/>
                      <a:pt x="4154" y="512"/>
                    </a:cubicBezTo>
                    <a:cubicBezTo>
                      <a:pt x="3804" y="197"/>
                      <a:pt x="3331" y="40"/>
                      <a:pt x="2857" y="21"/>
                    </a:cubicBezTo>
                    <a:cubicBezTo>
                      <a:pt x="2710" y="9"/>
                      <a:pt x="2509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3" name="Google Shape;2353;p75">
              <a:extLst>
                <a:ext uri="{FF2B5EF4-FFF2-40B4-BE49-F238E27FC236}">
                  <a16:creationId xmlns:a16="http://schemas.microsoft.com/office/drawing/2014/main" id="{79F44865-C78E-4174-AB7E-E6C7120E1F16}"/>
                </a:ext>
              </a:extLst>
            </p:cNvPr>
            <p:cNvSpPr/>
            <p:nvPr/>
          </p:nvSpPr>
          <p:spPr>
            <a:xfrm>
              <a:off x="5561036" y="3739088"/>
              <a:ext cx="185700" cy="1857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2354;p75">
              <a:extLst>
                <a:ext uri="{FF2B5EF4-FFF2-40B4-BE49-F238E27FC236}">
                  <a16:creationId xmlns:a16="http://schemas.microsoft.com/office/drawing/2014/main" id="{D4D76D99-C248-4FFA-9EA2-BC8D6AEF9985}"/>
                </a:ext>
              </a:extLst>
            </p:cNvPr>
            <p:cNvSpPr/>
            <p:nvPr/>
          </p:nvSpPr>
          <p:spPr>
            <a:xfrm>
              <a:off x="5885696" y="3574551"/>
              <a:ext cx="86400" cy="864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5" name="Google Shape;2355;p75">
              <a:extLst>
                <a:ext uri="{FF2B5EF4-FFF2-40B4-BE49-F238E27FC236}">
                  <a16:creationId xmlns:a16="http://schemas.microsoft.com/office/drawing/2014/main" id="{A1F4B58F-FA78-4FBA-8EF8-59E6BF257F52}"/>
                </a:ext>
              </a:extLst>
            </p:cNvPr>
            <p:cNvGrpSpPr/>
            <p:nvPr/>
          </p:nvGrpSpPr>
          <p:grpSpPr>
            <a:xfrm>
              <a:off x="4825565" y="3357409"/>
              <a:ext cx="546643" cy="356848"/>
              <a:chOff x="5013102" y="2654046"/>
              <a:chExt cx="546643" cy="356848"/>
            </a:xfrm>
          </p:grpSpPr>
          <p:sp>
            <p:nvSpPr>
              <p:cNvPr id="56" name="Google Shape;2356;p75">
                <a:extLst>
                  <a:ext uri="{FF2B5EF4-FFF2-40B4-BE49-F238E27FC236}">
                    <a16:creationId xmlns:a16="http://schemas.microsoft.com/office/drawing/2014/main" id="{51E416F1-D145-4246-AD1B-B6668E718EE6}"/>
                  </a:ext>
                </a:extLst>
              </p:cNvPr>
              <p:cNvSpPr/>
              <p:nvPr/>
            </p:nvSpPr>
            <p:spPr>
              <a:xfrm>
                <a:off x="5013102" y="2654046"/>
                <a:ext cx="546643" cy="356848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" name="Google Shape;2357;p75">
                <a:extLst>
                  <a:ext uri="{FF2B5EF4-FFF2-40B4-BE49-F238E27FC236}">
                    <a16:creationId xmlns:a16="http://schemas.microsoft.com/office/drawing/2014/main" id="{764EFDE1-4C5A-4762-9CC0-77ED9E246B51}"/>
                  </a:ext>
                </a:extLst>
              </p:cNvPr>
              <p:cNvSpPr/>
              <p:nvPr/>
            </p:nvSpPr>
            <p:spPr>
              <a:xfrm>
                <a:off x="5106723" y="2758236"/>
                <a:ext cx="359392" cy="76161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5" name="CuadroTexto 74">
            <a:extLst>
              <a:ext uri="{FF2B5EF4-FFF2-40B4-BE49-F238E27FC236}">
                <a16:creationId xmlns:a16="http://schemas.microsoft.com/office/drawing/2014/main" id="{10123424-A1A9-4FD6-B1B9-CC88B7482AB0}"/>
              </a:ext>
            </a:extLst>
          </p:cNvPr>
          <p:cNvSpPr txBox="1"/>
          <p:nvPr/>
        </p:nvSpPr>
        <p:spPr>
          <a:xfrm>
            <a:off x="505260" y="42587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latin typeface="Darker Grotesque" panose="020B0604020202020204" charset="0"/>
              </a:rPr>
              <a:t>Repo Git: </a:t>
            </a:r>
            <a:r>
              <a:rPr lang="es-ES" sz="1800" dirty="0">
                <a:latin typeface="Darker Grotesque" panose="020B0604020202020204" charset="0"/>
                <a:hlinkClick r:id="rId3"/>
              </a:rPr>
              <a:t>https://github.com/paaulaa16/Proyecto.git</a:t>
            </a:r>
            <a:r>
              <a:rPr lang="es-ES" sz="1800" dirty="0">
                <a:latin typeface="Darker Grotesque" panose="020B0604020202020204" charset="0"/>
              </a:rPr>
              <a:t> </a:t>
            </a:r>
          </a:p>
        </p:txBody>
      </p:sp>
      <p:pic>
        <p:nvPicPr>
          <p:cNvPr id="76" name="Google Shape;3319;p81">
            <a:extLst>
              <a:ext uri="{FF2B5EF4-FFF2-40B4-BE49-F238E27FC236}">
                <a16:creationId xmlns:a16="http://schemas.microsoft.com/office/drawing/2014/main" id="{2DCBBE76-77CE-400F-A9E0-F2C5290D82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540" b="16547"/>
          <a:stretch/>
        </p:blipFill>
        <p:spPr>
          <a:xfrm>
            <a:off x="5969793" y="3096277"/>
            <a:ext cx="1606719" cy="1075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0"/>
          <p:cNvSpPr txBox="1">
            <a:spLocks noGrp="1"/>
          </p:cNvSpPr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Introducción:</a:t>
            </a:r>
            <a:endParaRPr dirty="0"/>
          </a:p>
        </p:txBody>
      </p:sp>
      <p:sp>
        <p:nvSpPr>
          <p:cNvPr id="972" name="Google Shape;972;p50"/>
          <p:cNvSpPr txBox="1">
            <a:spLocks noGrp="1"/>
          </p:cNvSpPr>
          <p:nvPr>
            <p:ph type="subTitle" idx="1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Clr>
                <a:srgbClr val="273D40"/>
              </a:buClr>
              <a:buSzPts val="600"/>
              <a:buNone/>
            </a:pPr>
            <a:r>
              <a:rPr lang="es-ES" b="1" dirty="0">
                <a:latin typeface="Darker Grotesque"/>
                <a:sym typeface="Darker Grotesque"/>
              </a:rPr>
              <a:t>Mi proyecto consta de una pagina web donde muestro un mapa con unos marcadores y unos paneles donde aparece la información de la localidad de dicho marcador al clicarlo. Esta pagina web para sacar los datos lo que hace es leer mediante 2 apis esos datos para luego mostrarlos en los paneles. Además, esos datos se almacenan en una base de datos la cual se va actualizando. </a:t>
            </a:r>
            <a:endParaRPr lang="es-ES" dirty="0"/>
          </a:p>
        </p:txBody>
      </p:sp>
      <p:grpSp>
        <p:nvGrpSpPr>
          <p:cNvPr id="973" name="Google Shape;973;p50"/>
          <p:cNvGrpSpPr/>
          <p:nvPr/>
        </p:nvGrpSpPr>
        <p:grpSpPr>
          <a:xfrm>
            <a:off x="4646884" y="1534161"/>
            <a:ext cx="3852078" cy="2198521"/>
            <a:chOff x="4646884" y="1534161"/>
            <a:chExt cx="3852078" cy="2198521"/>
          </a:xfrm>
        </p:grpSpPr>
        <p:grpSp>
          <p:nvGrpSpPr>
            <p:cNvPr id="974" name="Google Shape;974;p50"/>
            <p:cNvGrpSpPr/>
            <p:nvPr/>
          </p:nvGrpSpPr>
          <p:grpSpPr>
            <a:xfrm flipH="1">
              <a:off x="4994335" y="1705248"/>
              <a:ext cx="861213" cy="1229177"/>
              <a:chOff x="5484390" y="2699155"/>
              <a:chExt cx="1632940" cy="2330636"/>
            </a:xfrm>
          </p:grpSpPr>
          <p:sp>
            <p:nvSpPr>
              <p:cNvPr id="975" name="Google Shape;975;p50"/>
              <p:cNvSpPr/>
              <p:nvPr/>
            </p:nvSpPr>
            <p:spPr>
              <a:xfrm rot="1337864">
                <a:off x="5849934" y="2791559"/>
                <a:ext cx="901851" cy="2104597"/>
              </a:xfrm>
              <a:custGeom>
                <a:avLst/>
                <a:gdLst/>
                <a:ahLst/>
                <a:cxnLst/>
                <a:rect l="l" t="t" r="r" b="b"/>
                <a:pathLst>
                  <a:path w="27098" h="63237" extrusionOk="0">
                    <a:moveTo>
                      <a:pt x="3771" y="1"/>
                    </a:moveTo>
                    <a:cubicBezTo>
                      <a:pt x="3500" y="1"/>
                      <a:pt x="3230" y="34"/>
                      <a:pt x="2976" y="102"/>
                    </a:cubicBezTo>
                    <a:cubicBezTo>
                      <a:pt x="1878" y="406"/>
                      <a:pt x="1116" y="1116"/>
                      <a:pt x="728" y="2214"/>
                    </a:cubicBezTo>
                    <a:cubicBezTo>
                      <a:pt x="1" y="4260"/>
                      <a:pt x="744" y="7083"/>
                      <a:pt x="1878" y="8621"/>
                    </a:cubicBezTo>
                    <a:cubicBezTo>
                      <a:pt x="2216" y="9095"/>
                      <a:pt x="2621" y="9568"/>
                      <a:pt x="3010" y="10024"/>
                    </a:cubicBezTo>
                    <a:cubicBezTo>
                      <a:pt x="3922" y="11123"/>
                      <a:pt x="4887" y="12255"/>
                      <a:pt x="5326" y="13659"/>
                    </a:cubicBezTo>
                    <a:cubicBezTo>
                      <a:pt x="6154" y="16228"/>
                      <a:pt x="5410" y="18426"/>
                      <a:pt x="4684" y="20555"/>
                    </a:cubicBezTo>
                    <a:cubicBezTo>
                      <a:pt x="4294" y="21687"/>
                      <a:pt x="3889" y="22871"/>
                      <a:pt x="3719" y="24122"/>
                    </a:cubicBezTo>
                    <a:cubicBezTo>
                      <a:pt x="3365" y="26725"/>
                      <a:pt x="3922" y="29125"/>
                      <a:pt x="5258" y="30748"/>
                    </a:cubicBezTo>
                    <a:cubicBezTo>
                      <a:pt x="5630" y="31187"/>
                      <a:pt x="6086" y="31593"/>
                      <a:pt x="6509" y="31999"/>
                    </a:cubicBezTo>
                    <a:cubicBezTo>
                      <a:pt x="7134" y="32557"/>
                      <a:pt x="7776" y="33148"/>
                      <a:pt x="8233" y="33876"/>
                    </a:cubicBezTo>
                    <a:cubicBezTo>
                      <a:pt x="9670" y="36073"/>
                      <a:pt x="9146" y="38981"/>
                      <a:pt x="8639" y="40975"/>
                    </a:cubicBezTo>
                    <a:cubicBezTo>
                      <a:pt x="8572" y="41262"/>
                      <a:pt x="8486" y="41550"/>
                      <a:pt x="8419" y="41837"/>
                    </a:cubicBezTo>
                    <a:cubicBezTo>
                      <a:pt x="7895" y="43798"/>
                      <a:pt x="7371" y="45810"/>
                      <a:pt x="7794" y="47737"/>
                    </a:cubicBezTo>
                    <a:cubicBezTo>
                      <a:pt x="8335" y="50171"/>
                      <a:pt x="10228" y="51878"/>
                      <a:pt x="12223" y="53687"/>
                    </a:cubicBezTo>
                    <a:cubicBezTo>
                      <a:pt x="13879" y="55174"/>
                      <a:pt x="15586" y="56712"/>
                      <a:pt x="16516" y="58740"/>
                    </a:cubicBezTo>
                    <a:cubicBezTo>
                      <a:pt x="16719" y="59180"/>
                      <a:pt x="16888" y="59637"/>
                      <a:pt x="17040" y="60077"/>
                    </a:cubicBezTo>
                    <a:cubicBezTo>
                      <a:pt x="17328" y="60870"/>
                      <a:pt x="17598" y="61632"/>
                      <a:pt x="18071" y="62256"/>
                    </a:cubicBezTo>
                    <a:cubicBezTo>
                      <a:pt x="18561" y="62916"/>
                      <a:pt x="19221" y="63237"/>
                      <a:pt x="20082" y="63237"/>
                    </a:cubicBezTo>
                    <a:cubicBezTo>
                      <a:pt x="20522" y="63237"/>
                      <a:pt x="21013" y="63153"/>
                      <a:pt x="21536" y="62984"/>
                    </a:cubicBezTo>
                    <a:cubicBezTo>
                      <a:pt x="22162" y="62781"/>
                      <a:pt x="22838" y="62459"/>
                      <a:pt x="23514" y="62054"/>
                    </a:cubicBezTo>
                    <a:cubicBezTo>
                      <a:pt x="25694" y="60753"/>
                      <a:pt x="27098" y="58251"/>
                      <a:pt x="27030" y="55833"/>
                    </a:cubicBezTo>
                    <a:cubicBezTo>
                      <a:pt x="26963" y="53500"/>
                      <a:pt x="25796" y="51489"/>
                      <a:pt x="24579" y="49342"/>
                    </a:cubicBezTo>
                    <a:cubicBezTo>
                      <a:pt x="23700" y="47838"/>
                      <a:pt x="22804" y="46265"/>
                      <a:pt x="22331" y="44559"/>
                    </a:cubicBezTo>
                    <a:cubicBezTo>
                      <a:pt x="21367" y="41212"/>
                      <a:pt x="22111" y="37696"/>
                      <a:pt x="22838" y="34298"/>
                    </a:cubicBezTo>
                    <a:cubicBezTo>
                      <a:pt x="22922" y="33926"/>
                      <a:pt x="22990" y="33554"/>
                      <a:pt x="23075" y="33182"/>
                    </a:cubicBezTo>
                    <a:cubicBezTo>
                      <a:pt x="23801" y="29616"/>
                      <a:pt x="24292" y="25559"/>
                      <a:pt x="22331" y="22381"/>
                    </a:cubicBezTo>
                    <a:cubicBezTo>
                      <a:pt x="20995" y="20234"/>
                      <a:pt x="18714" y="18831"/>
                      <a:pt x="16516" y="17479"/>
                    </a:cubicBezTo>
                    <a:cubicBezTo>
                      <a:pt x="14082" y="15974"/>
                      <a:pt x="11563" y="14436"/>
                      <a:pt x="10244" y="11883"/>
                    </a:cubicBezTo>
                    <a:cubicBezTo>
                      <a:pt x="9484" y="10429"/>
                      <a:pt x="9196" y="8773"/>
                      <a:pt x="8926" y="7184"/>
                    </a:cubicBezTo>
                    <a:lnTo>
                      <a:pt x="8842" y="6728"/>
                    </a:lnTo>
                    <a:cubicBezTo>
                      <a:pt x="8554" y="5054"/>
                      <a:pt x="8182" y="3314"/>
                      <a:pt x="7168" y="1928"/>
                    </a:cubicBezTo>
                    <a:cubicBezTo>
                      <a:pt x="6323" y="760"/>
                      <a:pt x="4988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6" name="Google Shape;976;p50"/>
              <p:cNvSpPr/>
              <p:nvPr/>
            </p:nvSpPr>
            <p:spPr>
              <a:xfrm>
                <a:off x="5976368" y="2785366"/>
                <a:ext cx="708700" cy="2244425"/>
              </a:xfrm>
              <a:custGeom>
                <a:avLst/>
                <a:gdLst/>
                <a:ahLst/>
                <a:cxnLst/>
                <a:rect l="l" t="t" r="r" b="b"/>
                <a:pathLst>
                  <a:path w="28348" h="89777" extrusionOk="0">
                    <a:moveTo>
                      <a:pt x="22990" y="0"/>
                    </a:moveTo>
                    <a:cubicBezTo>
                      <a:pt x="20759" y="0"/>
                      <a:pt x="19253" y="2249"/>
                      <a:pt x="18933" y="4480"/>
                    </a:cubicBezTo>
                    <a:cubicBezTo>
                      <a:pt x="18764" y="5765"/>
                      <a:pt x="18764" y="7016"/>
                      <a:pt x="18764" y="8215"/>
                    </a:cubicBezTo>
                    <a:cubicBezTo>
                      <a:pt x="18764" y="10616"/>
                      <a:pt x="18764" y="12881"/>
                      <a:pt x="17445" y="15281"/>
                    </a:cubicBezTo>
                    <a:cubicBezTo>
                      <a:pt x="16634" y="16769"/>
                      <a:pt x="15535" y="18071"/>
                      <a:pt x="14453" y="19322"/>
                    </a:cubicBezTo>
                    <a:cubicBezTo>
                      <a:pt x="13693" y="20235"/>
                      <a:pt x="12881" y="21181"/>
                      <a:pt x="12221" y="22178"/>
                    </a:cubicBezTo>
                    <a:cubicBezTo>
                      <a:pt x="9839" y="25694"/>
                      <a:pt x="9010" y="30005"/>
                      <a:pt x="9805" y="34653"/>
                    </a:cubicBezTo>
                    <a:cubicBezTo>
                      <a:pt x="10515" y="38795"/>
                      <a:pt x="9433" y="42090"/>
                      <a:pt x="6052" y="46030"/>
                    </a:cubicBezTo>
                    <a:cubicBezTo>
                      <a:pt x="3077" y="49512"/>
                      <a:pt x="1" y="53096"/>
                      <a:pt x="964" y="58167"/>
                    </a:cubicBezTo>
                    <a:cubicBezTo>
                      <a:pt x="1302" y="59958"/>
                      <a:pt x="2131" y="61716"/>
                      <a:pt x="2924" y="63441"/>
                    </a:cubicBezTo>
                    <a:cubicBezTo>
                      <a:pt x="4311" y="66364"/>
                      <a:pt x="5714" y="69391"/>
                      <a:pt x="4885" y="72772"/>
                    </a:cubicBezTo>
                    <a:cubicBezTo>
                      <a:pt x="4599" y="73921"/>
                      <a:pt x="4040" y="74985"/>
                      <a:pt x="3517" y="75999"/>
                    </a:cubicBezTo>
                    <a:cubicBezTo>
                      <a:pt x="3246" y="76524"/>
                      <a:pt x="2958" y="77065"/>
                      <a:pt x="2722" y="77606"/>
                    </a:cubicBezTo>
                    <a:cubicBezTo>
                      <a:pt x="1741" y="79837"/>
                      <a:pt x="1471" y="82186"/>
                      <a:pt x="1978" y="84248"/>
                    </a:cubicBezTo>
                    <a:cubicBezTo>
                      <a:pt x="2367" y="85905"/>
                      <a:pt x="3314" y="87426"/>
                      <a:pt x="4565" y="88441"/>
                    </a:cubicBezTo>
                    <a:cubicBezTo>
                      <a:pt x="5020" y="88813"/>
                      <a:pt x="5494" y="89101"/>
                      <a:pt x="6001" y="89320"/>
                    </a:cubicBezTo>
                    <a:cubicBezTo>
                      <a:pt x="6677" y="89624"/>
                      <a:pt x="7472" y="89777"/>
                      <a:pt x="8401" y="89777"/>
                    </a:cubicBezTo>
                    <a:cubicBezTo>
                      <a:pt x="10768" y="89777"/>
                      <a:pt x="13727" y="88762"/>
                      <a:pt x="15552" y="87309"/>
                    </a:cubicBezTo>
                    <a:cubicBezTo>
                      <a:pt x="18527" y="84976"/>
                      <a:pt x="18392" y="81866"/>
                      <a:pt x="18239" y="78569"/>
                    </a:cubicBezTo>
                    <a:cubicBezTo>
                      <a:pt x="18122" y="75932"/>
                      <a:pt x="18003" y="73227"/>
                      <a:pt x="19456" y="70777"/>
                    </a:cubicBezTo>
                    <a:cubicBezTo>
                      <a:pt x="20099" y="69661"/>
                      <a:pt x="20910" y="68647"/>
                      <a:pt x="21671" y="67649"/>
                    </a:cubicBezTo>
                    <a:cubicBezTo>
                      <a:pt x="22972" y="65976"/>
                      <a:pt x="24207" y="64403"/>
                      <a:pt x="24832" y="62426"/>
                    </a:cubicBezTo>
                    <a:cubicBezTo>
                      <a:pt x="25796" y="59418"/>
                      <a:pt x="24967" y="56172"/>
                      <a:pt x="24122" y="53670"/>
                    </a:cubicBezTo>
                    <a:cubicBezTo>
                      <a:pt x="23885" y="52994"/>
                      <a:pt x="23632" y="52300"/>
                      <a:pt x="23396" y="51624"/>
                    </a:cubicBezTo>
                    <a:cubicBezTo>
                      <a:pt x="22600" y="49444"/>
                      <a:pt x="21789" y="47195"/>
                      <a:pt x="21536" y="44846"/>
                    </a:cubicBezTo>
                    <a:cubicBezTo>
                      <a:pt x="21282" y="42226"/>
                      <a:pt x="21773" y="40096"/>
                      <a:pt x="23057" y="38304"/>
                    </a:cubicBezTo>
                    <a:cubicBezTo>
                      <a:pt x="23396" y="37831"/>
                      <a:pt x="23767" y="37391"/>
                      <a:pt x="24122" y="36952"/>
                    </a:cubicBezTo>
                    <a:cubicBezTo>
                      <a:pt x="24680" y="36259"/>
                      <a:pt x="25271" y="35532"/>
                      <a:pt x="25728" y="34754"/>
                    </a:cubicBezTo>
                    <a:cubicBezTo>
                      <a:pt x="27638" y="31441"/>
                      <a:pt x="26826" y="28078"/>
                      <a:pt x="25947" y="24511"/>
                    </a:cubicBezTo>
                    <a:cubicBezTo>
                      <a:pt x="25187" y="21434"/>
                      <a:pt x="24410" y="18274"/>
                      <a:pt x="25508" y="15130"/>
                    </a:cubicBezTo>
                    <a:cubicBezTo>
                      <a:pt x="25812" y="14267"/>
                      <a:pt x="26218" y="13439"/>
                      <a:pt x="26623" y="12644"/>
                    </a:cubicBezTo>
                    <a:cubicBezTo>
                      <a:pt x="26860" y="12155"/>
                      <a:pt x="27097" y="11647"/>
                      <a:pt x="27317" y="11157"/>
                    </a:cubicBezTo>
                    <a:cubicBezTo>
                      <a:pt x="28162" y="9213"/>
                      <a:pt x="28348" y="6745"/>
                      <a:pt x="27790" y="4530"/>
                    </a:cubicBezTo>
                    <a:cubicBezTo>
                      <a:pt x="27317" y="2637"/>
                      <a:pt x="26150" y="1082"/>
                      <a:pt x="24663" y="390"/>
                    </a:cubicBezTo>
                    <a:cubicBezTo>
                      <a:pt x="24105" y="135"/>
                      <a:pt x="23531" y="0"/>
                      <a:pt x="22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77" name="Google Shape;977;p50"/>
            <p:cNvGrpSpPr/>
            <p:nvPr/>
          </p:nvGrpSpPr>
          <p:grpSpPr>
            <a:xfrm>
              <a:off x="4646884" y="2774145"/>
              <a:ext cx="1170434" cy="792593"/>
              <a:chOff x="5275594" y="2739478"/>
              <a:chExt cx="1119818" cy="758317"/>
            </a:xfrm>
          </p:grpSpPr>
          <p:sp>
            <p:nvSpPr>
              <p:cNvPr id="978" name="Google Shape;978;p50"/>
              <p:cNvSpPr/>
              <p:nvPr/>
            </p:nvSpPr>
            <p:spPr>
              <a:xfrm>
                <a:off x="5492248" y="2739478"/>
                <a:ext cx="903164" cy="758317"/>
              </a:xfrm>
              <a:custGeom>
                <a:avLst/>
                <a:gdLst/>
                <a:ahLst/>
                <a:cxnLst/>
                <a:rect l="l" t="t" r="r" b="b"/>
                <a:pathLst>
                  <a:path w="81994" h="68844" extrusionOk="0">
                    <a:moveTo>
                      <a:pt x="6777" y="1"/>
                    </a:moveTo>
                    <a:cubicBezTo>
                      <a:pt x="3043" y="1"/>
                      <a:pt x="0" y="3043"/>
                      <a:pt x="0" y="6778"/>
                    </a:cubicBezTo>
                    <a:lnTo>
                      <a:pt x="0" y="62067"/>
                    </a:lnTo>
                    <a:cubicBezTo>
                      <a:pt x="0" y="65801"/>
                      <a:pt x="3043" y="68844"/>
                      <a:pt x="6777" y="68844"/>
                    </a:cubicBezTo>
                    <a:lnTo>
                      <a:pt x="75217" y="68844"/>
                    </a:lnTo>
                    <a:cubicBezTo>
                      <a:pt x="78952" y="68844"/>
                      <a:pt x="81993" y="65801"/>
                      <a:pt x="81993" y="62067"/>
                    </a:cubicBezTo>
                    <a:lnTo>
                      <a:pt x="81993" y="6778"/>
                    </a:lnTo>
                    <a:cubicBezTo>
                      <a:pt x="81993" y="3043"/>
                      <a:pt x="78952" y="1"/>
                      <a:pt x="75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9" name="Google Shape;979;p50"/>
              <p:cNvSpPr/>
              <p:nvPr/>
            </p:nvSpPr>
            <p:spPr>
              <a:xfrm>
                <a:off x="5275594" y="3124397"/>
                <a:ext cx="95742" cy="246273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22358" extrusionOk="0">
                    <a:moveTo>
                      <a:pt x="1852" y="1"/>
                    </a:moveTo>
                    <a:cubicBezTo>
                      <a:pt x="837" y="1"/>
                      <a:pt x="0" y="838"/>
                      <a:pt x="0" y="1868"/>
                    </a:cubicBezTo>
                    <a:lnTo>
                      <a:pt x="0" y="20490"/>
                    </a:lnTo>
                    <a:cubicBezTo>
                      <a:pt x="0" y="21520"/>
                      <a:pt x="837" y="22357"/>
                      <a:pt x="1852" y="22357"/>
                    </a:cubicBezTo>
                    <a:lnTo>
                      <a:pt x="6841" y="22357"/>
                    </a:lnTo>
                    <a:cubicBezTo>
                      <a:pt x="7855" y="22357"/>
                      <a:pt x="8692" y="21520"/>
                      <a:pt x="8692" y="20490"/>
                    </a:cubicBezTo>
                    <a:lnTo>
                      <a:pt x="8692" y="1868"/>
                    </a:lnTo>
                    <a:cubicBezTo>
                      <a:pt x="8692" y="838"/>
                      <a:pt x="7855" y="1"/>
                      <a:pt x="68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0" name="Google Shape;980;p50"/>
              <p:cNvSpPr/>
              <p:nvPr/>
            </p:nvSpPr>
            <p:spPr>
              <a:xfrm>
                <a:off x="5444564" y="3004003"/>
                <a:ext cx="95566" cy="366667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33288" extrusionOk="0">
                    <a:moveTo>
                      <a:pt x="1851" y="1"/>
                    </a:moveTo>
                    <a:cubicBezTo>
                      <a:pt x="820" y="1"/>
                      <a:pt x="0" y="838"/>
                      <a:pt x="0" y="1852"/>
                    </a:cubicBezTo>
                    <a:lnTo>
                      <a:pt x="0" y="31420"/>
                    </a:lnTo>
                    <a:cubicBezTo>
                      <a:pt x="0" y="32450"/>
                      <a:pt x="820" y="33287"/>
                      <a:pt x="1851" y="33287"/>
                    </a:cubicBezTo>
                    <a:lnTo>
                      <a:pt x="6825" y="33287"/>
                    </a:lnTo>
                    <a:cubicBezTo>
                      <a:pt x="7855" y="33287"/>
                      <a:pt x="8675" y="32450"/>
                      <a:pt x="8675" y="31420"/>
                    </a:cubicBezTo>
                    <a:lnTo>
                      <a:pt x="8675" y="1852"/>
                    </a:lnTo>
                    <a:cubicBezTo>
                      <a:pt x="8675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1" name="Google Shape;981;p50"/>
              <p:cNvSpPr/>
              <p:nvPr/>
            </p:nvSpPr>
            <p:spPr>
              <a:xfrm>
                <a:off x="5613347" y="3201865"/>
                <a:ext cx="95753" cy="168805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15325" extrusionOk="0">
                    <a:moveTo>
                      <a:pt x="1851" y="1"/>
                    </a:moveTo>
                    <a:cubicBezTo>
                      <a:pt x="837" y="1"/>
                      <a:pt x="0" y="838"/>
                      <a:pt x="0" y="1852"/>
                    </a:cubicBezTo>
                    <a:lnTo>
                      <a:pt x="0" y="13457"/>
                    </a:lnTo>
                    <a:cubicBezTo>
                      <a:pt x="0" y="14487"/>
                      <a:pt x="837" y="15324"/>
                      <a:pt x="1851" y="15324"/>
                    </a:cubicBezTo>
                    <a:lnTo>
                      <a:pt x="6825" y="15324"/>
                    </a:lnTo>
                    <a:cubicBezTo>
                      <a:pt x="7855" y="15324"/>
                      <a:pt x="8692" y="14487"/>
                      <a:pt x="8692" y="13457"/>
                    </a:cubicBezTo>
                    <a:lnTo>
                      <a:pt x="8692" y="1852"/>
                    </a:lnTo>
                    <a:cubicBezTo>
                      <a:pt x="8692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2" name="Google Shape;982;p50"/>
              <p:cNvSpPr/>
              <p:nvPr/>
            </p:nvSpPr>
            <p:spPr>
              <a:xfrm>
                <a:off x="5782130" y="2888588"/>
                <a:ext cx="95753" cy="482082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3766" extrusionOk="0">
                    <a:moveTo>
                      <a:pt x="1868" y="1"/>
                    </a:moveTo>
                    <a:cubicBezTo>
                      <a:pt x="838" y="1"/>
                      <a:pt x="1" y="821"/>
                      <a:pt x="1" y="1851"/>
                    </a:cubicBezTo>
                    <a:lnTo>
                      <a:pt x="1" y="41898"/>
                    </a:lnTo>
                    <a:cubicBezTo>
                      <a:pt x="1" y="42928"/>
                      <a:pt x="838" y="43765"/>
                      <a:pt x="1868" y="43765"/>
                    </a:cubicBezTo>
                    <a:lnTo>
                      <a:pt x="6841" y="43765"/>
                    </a:lnTo>
                    <a:cubicBezTo>
                      <a:pt x="7871" y="43765"/>
                      <a:pt x="8693" y="42928"/>
                      <a:pt x="8693" y="41898"/>
                    </a:cubicBezTo>
                    <a:lnTo>
                      <a:pt x="8693" y="1851"/>
                    </a:lnTo>
                    <a:cubicBezTo>
                      <a:pt x="8693" y="821"/>
                      <a:pt x="7871" y="1"/>
                      <a:pt x="6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3" name="Google Shape;983;p50"/>
              <p:cNvSpPr/>
              <p:nvPr/>
            </p:nvSpPr>
            <p:spPr>
              <a:xfrm>
                <a:off x="5951089" y="3067835"/>
                <a:ext cx="95753" cy="302835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27493" extrusionOk="0">
                    <a:moveTo>
                      <a:pt x="1852" y="0"/>
                    </a:moveTo>
                    <a:cubicBezTo>
                      <a:pt x="822" y="0"/>
                      <a:pt x="1" y="837"/>
                      <a:pt x="1" y="1867"/>
                    </a:cubicBezTo>
                    <a:lnTo>
                      <a:pt x="1" y="25625"/>
                    </a:lnTo>
                    <a:cubicBezTo>
                      <a:pt x="1" y="26655"/>
                      <a:pt x="822" y="27492"/>
                      <a:pt x="1852" y="27492"/>
                    </a:cubicBezTo>
                    <a:lnTo>
                      <a:pt x="6825" y="27492"/>
                    </a:lnTo>
                    <a:cubicBezTo>
                      <a:pt x="7856" y="27492"/>
                      <a:pt x="8693" y="26655"/>
                      <a:pt x="8693" y="25625"/>
                    </a:cubicBezTo>
                    <a:lnTo>
                      <a:pt x="8693" y="1867"/>
                    </a:lnTo>
                    <a:cubicBezTo>
                      <a:pt x="8693" y="837"/>
                      <a:pt x="7856" y="0"/>
                      <a:pt x="6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84" name="Google Shape;984;p50"/>
            <p:cNvSpPr/>
            <p:nvPr/>
          </p:nvSpPr>
          <p:spPr>
            <a:xfrm>
              <a:off x="5502493" y="1742498"/>
              <a:ext cx="2205463" cy="1990184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5592383" y="1846563"/>
              <a:ext cx="1991700" cy="14883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7623185" y="1534161"/>
              <a:ext cx="392668" cy="392668"/>
            </a:xfrm>
            <a:custGeom>
              <a:avLst/>
              <a:gdLst/>
              <a:ahLst/>
              <a:cxnLst/>
              <a:rect l="l" t="t" r="r" b="b"/>
              <a:pathLst>
                <a:path w="34108" h="34108" extrusionOk="0">
                  <a:moveTo>
                    <a:pt x="1" y="0"/>
                  </a:moveTo>
                  <a:lnTo>
                    <a:pt x="1" y="15742"/>
                  </a:lnTo>
                  <a:cubicBezTo>
                    <a:pt x="9835" y="16418"/>
                    <a:pt x="17690" y="24273"/>
                    <a:pt x="18366" y="34108"/>
                  </a:cubicBezTo>
                  <a:lnTo>
                    <a:pt x="34108" y="34108"/>
                  </a:lnTo>
                  <a:cubicBezTo>
                    <a:pt x="33384" y="15598"/>
                    <a:pt x="18511" y="72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7808869" y="2559505"/>
              <a:ext cx="690094" cy="334300"/>
            </a:xfrm>
            <a:custGeom>
              <a:avLst/>
              <a:gdLst/>
              <a:ahLst/>
              <a:cxnLst/>
              <a:rect l="l" t="t" r="r" b="b"/>
              <a:pathLst>
                <a:path w="59943" h="29038" extrusionOk="0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7808869" y="2559505"/>
              <a:ext cx="690094" cy="334300"/>
            </a:xfrm>
            <a:custGeom>
              <a:avLst/>
              <a:gdLst/>
              <a:ahLst/>
              <a:cxnLst/>
              <a:rect l="l" t="t" r="r" b="b"/>
              <a:pathLst>
                <a:path w="59943" h="29038" extrusionOk="0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7958977" y="2642526"/>
              <a:ext cx="158067" cy="150284"/>
            </a:xfrm>
            <a:custGeom>
              <a:avLst/>
              <a:gdLst/>
              <a:ahLst/>
              <a:cxnLst/>
              <a:rect l="l" t="t" r="r" b="b"/>
              <a:pathLst>
                <a:path w="13730" h="13054" extrusionOk="0">
                  <a:moveTo>
                    <a:pt x="6858" y="1"/>
                  </a:moveTo>
                  <a:lnTo>
                    <a:pt x="4748" y="4297"/>
                  </a:lnTo>
                  <a:lnTo>
                    <a:pt x="1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6858" y="10832"/>
                  </a:lnTo>
                  <a:lnTo>
                    <a:pt x="11107" y="13054"/>
                  </a:lnTo>
                  <a:lnTo>
                    <a:pt x="10302" y="8338"/>
                  </a:lnTo>
                  <a:lnTo>
                    <a:pt x="13730" y="4990"/>
                  </a:lnTo>
                  <a:lnTo>
                    <a:pt x="8982" y="4297"/>
                  </a:lnTo>
                  <a:lnTo>
                    <a:pt x="6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8190805" y="2642526"/>
              <a:ext cx="158078" cy="150284"/>
            </a:xfrm>
            <a:custGeom>
              <a:avLst/>
              <a:gdLst/>
              <a:ahLst/>
              <a:cxnLst/>
              <a:rect l="l" t="t" r="r" b="b"/>
              <a:pathLst>
                <a:path w="13731" h="13054" extrusionOk="0">
                  <a:moveTo>
                    <a:pt x="6857" y="1"/>
                  </a:moveTo>
                  <a:lnTo>
                    <a:pt x="4732" y="4297"/>
                  </a:lnTo>
                  <a:lnTo>
                    <a:pt x="0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2624" y="13054"/>
                  </a:lnTo>
                  <a:lnTo>
                    <a:pt x="6857" y="10832"/>
                  </a:lnTo>
                  <a:lnTo>
                    <a:pt x="11106" y="13054"/>
                  </a:lnTo>
                  <a:lnTo>
                    <a:pt x="10286" y="8338"/>
                  </a:lnTo>
                  <a:lnTo>
                    <a:pt x="13731" y="4990"/>
                  </a:lnTo>
                  <a:lnTo>
                    <a:pt x="8982" y="4297"/>
                  </a:lnTo>
                  <a:lnTo>
                    <a:pt x="6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7340204" y="3651372"/>
              <a:ext cx="334496" cy="52819"/>
            </a:xfrm>
            <a:custGeom>
              <a:avLst/>
              <a:gdLst/>
              <a:ahLst/>
              <a:cxnLst/>
              <a:rect l="l" t="t" r="r" b="b"/>
              <a:pathLst>
                <a:path w="29055" h="4588" extrusionOk="0">
                  <a:moveTo>
                    <a:pt x="2303" y="1"/>
                  </a:moveTo>
                  <a:cubicBezTo>
                    <a:pt x="1031" y="1"/>
                    <a:pt x="1" y="1014"/>
                    <a:pt x="1" y="2286"/>
                  </a:cubicBezTo>
                  <a:cubicBezTo>
                    <a:pt x="1" y="3557"/>
                    <a:pt x="1031" y="4588"/>
                    <a:pt x="2303" y="4588"/>
                  </a:cubicBezTo>
                  <a:lnTo>
                    <a:pt x="26752" y="4588"/>
                  </a:lnTo>
                  <a:cubicBezTo>
                    <a:pt x="28024" y="4588"/>
                    <a:pt x="29054" y="3557"/>
                    <a:pt x="29054" y="2286"/>
                  </a:cubicBezTo>
                  <a:cubicBezTo>
                    <a:pt x="29054" y="1014"/>
                    <a:pt x="28024" y="1"/>
                    <a:pt x="26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7724742" y="3651372"/>
              <a:ext cx="197543" cy="52819"/>
            </a:xfrm>
            <a:custGeom>
              <a:avLst/>
              <a:gdLst/>
              <a:ahLst/>
              <a:cxnLst/>
              <a:rect l="l" t="t" r="r" b="b"/>
              <a:pathLst>
                <a:path w="17159" h="4588" extrusionOk="0">
                  <a:moveTo>
                    <a:pt x="2286" y="1"/>
                  </a:moveTo>
                  <a:cubicBezTo>
                    <a:pt x="1031" y="1"/>
                    <a:pt x="0" y="1014"/>
                    <a:pt x="0" y="2286"/>
                  </a:cubicBezTo>
                  <a:cubicBezTo>
                    <a:pt x="0" y="3557"/>
                    <a:pt x="1031" y="4588"/>
                    <a:pt x="2286" y="4588"/>
                  </a:cubicBezTo>
                  <a:lnTo>
                    <a:pt x="14873" y="4588"/>
                  </a:lnTo>
                  <a:cubicBezTo>
                    <a:pt x="16144" y="4588"/>
                    <a:pt x="17159" y="3557"/>
                    <a:pt x="17159" y="2286"/>
                  </a:cubicBezTo>
                  <a:cubicBezTo>
                    <a:pt x="17159" y="1014"/>
                    <a:pt x="16144" y="1"/>
                    <a:pt x="14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7347987" y="3531659"/>
              <a:ext cx="193099" cy="21505"/>
            </a:xfrm>
            <a:custGeom>
              <a:avLst/>
              <a:gdLst/>
              <a:ahLst/>
              <a:cxnLst/>
              <a:rect l="l" t="t" r="r" b="b"/>
              <a:pathLst>
                <a:path w="16773" h="1868" extrusionOk="0">
                  <a:moveTo>
                    <a:pt x="934" y="1"/>
                  </a:moveTo>
                  <a:cubicBezTo>
                    <a:pt x="419" y="1"/>
                    <a:pt x="1" y="419"/>
                    <a:pt x="1" y="934"/>
                  </a:cubicBezTo>
                  <a:cubicBezTo>
                    <a:pt x="1" y="1450"/>
                    <a:pt x="419" y="1868"/>
                    <a:pt x="934" y="1868"/>
                  </a:cubicBezTo>
                  <a:lnTo>
                    <a:pt x="15856" y="1868"/>
                  </a:lnTo>
                  <a:cubicBezTo>
                    <a:pt x="16354" y="1868"/>
                    <a:pt x="16773" y="1450"/>
                    <a:pt x="16773" y="934"/>
                  </a:cubicBezTo>
                  <a:cubicBezTo>
                    <a:pt x="16773" y="419"/>
                    <a:pt x="16354" y="1"/>
                    <a:pt x="15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5725006" y="1597909"/>
              <a:ext cx="786442" cy="495878"/>
            </a:xfrm>
            <a:custGeom>
              <a:avLst/>
              <a:gdLst/>
              <a:ahLst/>
              <a:cxnLst/>
              <a:rect l="l" t="t" r="r" b="b"/>
              <a:pathLst>
                <a:path w="68312" h="43073" extrusionOk="0">
                  <a:moveTo>
                    <a:pt x="16048" y="0"/>
                  </a:moveTo>
                  <a:cubicBezTo>
                    <a:pt x="7179" y="0"/>
                    <a:pt x="0" y="7179"/>
                    <a:pt x="0" y="16048"/>
                  </a:cubicBezTo>
                  <a:lnTo>
                    <a:pt x="0" y="17046"/>
                  </a:lnTo>
                  <a:cubicBezTo>
                    <a:pt x="0" y="25899"/>
                    <a:pt x="7179" y="33093"/>
                    <a:pt x="16048" y="33093"/>
                  </a:cubicBezTo>
                  <a:lnTo>
                    <a:pt x="16918" y="33093"/>
                  </a:lnTo>
                  <a:lnTo>
                    <a:pt x="16918" y="43073"/>
                  </a:lnTo>
                  <a:lnTo>
                    <a:pt x="29215" y="33093"/>
                  </a:lnTo>
                  <a:lnTo>
                    <a:pt x="52280" y="33093"/>
                  </a:lnTo>
                  <a:cubicBezTo>
                    <a:pt x="61133" y="33093"/>
                    <a:pt x="68311" y="25899"/>
                    <a:pt x="68311" y="17046"/>
                  </a:cubicBezTo>
                  <a:lnTo>
                    <a:pt x="68311" y="16048"/>
                  </a:lnTo>
                  <a:cubicBezTo>
                    <a:pt x="68311" y="7179"/>
                    <a:pt x="61133" y="0"/>
                    <a:pt x="52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5829338" y="1701676"/>
              <a:ext cx="173459" cy="173459"/>
            </a:xfrm>
            <a:custGeom>
              <a:avLst/>
              <a:gdLst/>
              <a:ahLst/>
              <a:cxnLst/>
              <a:rect l="l" t="t" r="r" b="b"/>
              <a:pathLst>
                <a:path w="15067" h="15067" extrusionOk="0">
                  <a:moveTo>
                    <a:pt x="7534" y="1"/>
                  </a:moveTo>
                  <a:cubicBezTo>
                    <a:pt x="3364" y="1"/>
                    <a:pt x="1" y="3365"/>
                    <a:pt x="1" y="7534"/>
                  </a:cubicBezTo>
                  <a:cubicBezTo>
                    <a:pt x="1" y="11686"/>
                    <a:pt x="3364" y="15067"/>
                    <a:pt x="7534" y="15067"/>
                  </a:cubicBezTo>
                  <a:cubicBezTo>
                    <a:pt x="11686" y="15067"/>
                    <a:pt x="15067" y="11686"/>
                    <a:pt x="15067" y="7534"/>
                  </a:cubicBezTo>
                  <a:cubicBezTo>
                    <a:pt x="15067" y="3365"/>
                    <a:pt x="11686" y="1"/>
                    <a:pt x="7534" y="1"/>
                  </a:cubicBezTo>
                  <a:close/>
                </a:path>
              </a:pathLst>
            </a:custGeom>
            <a:solidFill>
              <a:srgbClr val="FAF6E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5876783" y="1755788"/>
              <a:ext cx="78389" cy="71907"/>
            </a:xfrm>
            <a:custGeom>
              <a:avLst/>
              <a:gdLst/>
              <a:ahLst/>
              <a:cxnLst/>
              <a:rect l="l" t="t" r="r" b="b"/>
              <a:pathLst>
                <a:path w="6809" h="6246" extrusionOk="0">
                  <a:moveTo>
                    <a:pt x="1883" y="1"/>
                  </a:moveTo>
                  <a:cubicBezTo>
                    <a:pt x="821" y="1"/>
                    <a:pt x="0" y="822"/>
                    <a:pt x="0" y="1868"/>
                  </a:cubicBezTo>
                  <a:cubicBezTo>
                    <a:pt x="0" y="3156"/>
                    <a:pt x="1159" y="4202"/>
                    <a:pt x="2913" y="5795"/>
                  </a:cubicBezTo>
                  <a:lnTo>
                    <a:pt x="3413" y="6246"/>
                  </a:lnTo>
                  <a:lnTo>
                    <a:pt x="3895" y="5795"/>
                  </a:lnTo>
                  <a:cubicBezTo>
                    <a:pt x="5649" y="4202"/>
                    <a:pt x="6808" y="3156"/>
                    <a:pt x="6808" y="1868"/>
                  </a:cubicBezTo>
                  <a:cubicBezTo>
                    <a:pt x="6808" y="822"/>
                    <a:pt x="5988" y="1"/>
                    <a:pt x="4941" y="1"/>
                  </a:cubicBezTo>
                  <a:cubicBezTo>
                    <a:pt x="4346" y="1"/>
                    <a:pt x="3782" y="275"/>
                    <a:pt x="3413" y="709"/>
                  </a:cubicBezTo>
                  <a:cubicBezTo>
                    <a:pt x="3042" y="275"/>
                    <a:pt x="2462" y="1"/>
                    <a:pt x="1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97" name="Google Shape;997;p50"/>
            <p:cNvGrpSpPr/>
            <p:nvPr/>
          </p:nvGrpSpPr>
          <p:grpSpPr>
            <a:xfrm>
              <a:off x="7347827" y="3520282"/>
              <a:ext cx="566514" cy="47034"/>
              <a:chOff x="7321597" y="3605750"/>
              <a:chExt cx="542015" cy="45000"/>
            </a:xfrm>
          </p:grpSpPr>
          <p:sp>
            <p:nvSpPr>
              <p:cNvPr id="998" name="Google Shape;998;p50"/>
              <p:cNvSpPr/>
              <p:nvPr/>
            </p:nvSpPr>
            <p:spPr>
              <a:xfrm>
                <a:off x="7321597" y="3616569"/>
                <a:ext cx="542015" cy="20576"/>
              </a:xfrm>
              <a:custGeom>
                <a:avLst/>
                <a:gdLst/>
                <a:ahLst/>
                <a:cxnLst/>
                <a:rect l="l" t="t" r="r" b="b"/>
                <a:pathLst>
                  <a:path w="49207" h="1868" extrusionOk="0">
                    <a:moveTo>
                      <a:pt x="934" y="1"/>
                    </a:moveTo>
                    <a:cubicBezTo>
                      <a:pt x="419" y="1"/>
                      <a:pt x="1" y="419"/>
                      <a:pt x="1" y="934"/>
                    </a:cubicBezTo>
                    <a:cubicBezTo>
                      <a:pt x="1" y="1450"/>
                      <a:pt x="419" y="1868"/>
                      <a:pt x="934" y="1868"/>
                    </a:cubicBezTo>
                    <a:lnTo>
                      <a:pt x="48289" y="1868"/>
                    </a:lnTo>
                    <a:cubicBezTo>
                      <a:pt x="48804" y="1868"/>
                      <a:pt x="49207" y="1450"/>
                      <a:pt x="49207" y="934"/>
                    </a:cubicBezTo>
                    <a:cubicBezTo>
                      <a:pt x="49207" y="419"/>
                      <a:pt x="48804" y="1"/>
                      <a:pt x="482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9" name="Google Shape;999;p50"/>
              <p:cNvSpPr/>
              <p:nvPr/>
            </p:nvSpPr>
            <p:spPr>
              <a:xfrm>
                <a:off x="7489900" y="3605750"/>
                <a:ext cx="45000" cy="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00" name="Google Shape;1000;p50"/>
            <p:cNvGrpSpPr/>
            <p:nvPr/>
          </p:nvGrpSpPr>
          <p:grpSpPr>
            <a:xfrm>
              <a:off x="5672811" y="2114966"/>
              <a:ext cx="1772382" cy="1117818"/>
              <a:chOff x="3659925" y="3169675"/>
              <a:chExt cx="1891550" cy="1192975"/>
            </a:xfrm>
          </p:grpSpPr>
          <p:sp>
            <p:nvSpPr>
              <p:cNvPr id="1001" name="Google Shape;1001;p50"/>
              <p:cNvSpPr/>
              <p:nvPr/>
            </p:nvSpPr>
            <p:spPr>
              <a:xfrm>
                <a:off x="3659925" y="3169675"/>
                <a:ext cx="1891550" cy="1192975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2" name="Google Shape;1002;p50"/>
              <p:cNvSpPr/>
              <p:nvPr/>
            </p:nvSpPr>
            <p:spPr>
              <a:xfrm>
                <a:off x="3659925" y="3422775"/>
                <a:ext cx="1891550" cy="939875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3" name="Google Shape;1003;p50"/>
              <p:cNvSpPr/>
              <p:nvPr/>
            </p:nvSpPr>
            <p:spPr>
              <a:xfrm>
                <a:off x="4641575" y="3369125"/>
                <a:ext cx="289100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04" name="Google Shape;1004;p50"/>
            <p:cNvSpPr/>
            <p:nvPr/>
          </p:nvSpPr>
          <p:spPr>
            <a:xfrm>
              <a:off x="7340204" y="3119697"/>
              <a:ext cx="582060" cy="321705"/>
            </a:xfrm>
            <a:custGeom>
              <a:avLst/>
              <a:gdLst/>
              <a:ahLst/>
              <a:cxnLst/>
              <a:rect l="l" t="t" r="r" b="b"/>
              <a:pathLst>
                <a:path w="50559" h="27944" extrusionOk="0">
                  <a:moveTo>
                    <a:pt x="3719" y="1"/>
                  </a:moveTo>
                  <a:cubicBezTo>
                    <a:pt x="1659" y="1"/>
                    <a:pt x="1" y="1675"/>
                    <a:pt x="1" y="3720"/>
                  </a:cubicBezTo>
                  <a:lnTo>
                    <a:pt x="1" y="24226"/>
                  </a:lnTo>
                  <a:cubicBezTo>
                    <a:pt x="1" y="26286"/>
                    <a:pt x="1659" y="27944"/>
                    <a:pt x="3719" y="27944"/>
                  </a:cubicBezTo>
                  <a:lnTo>
                    <a:pt x="46857" y="27944"/>
                  </a:lnTo>
                  <a:cubicBezTo>
                    <a:pt x="48900" y="27944"/>
                    <a:pt x="50559" y="26286"/>
                    <a:pt x="50559" y="24226"/>
                  </a:cubicBezTo>
                  <a:lnTo>
                    <a:pt x="50559" y="3720"/>
                  </a:lnTo>
                  <a:cubicBezTo>
                    <a:pt x="50559" y="1675"/>
                    <a:pt x="48900" y="1"/>
                    <a:pt x="46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7584271" y="3226677"/>
              <a:ext cx="98029" cy="107930"/>
            </a:xfrm>
            <a:custGeom>
              <a:avLst/>
              <a:gdLst/>
              <a:ahLst/>
              <a:cxnLst/>
              <a:rect l="l" t="t" r="r" b="b"/>
              <a:pathLst>
                <a:path w="8515" h="9375" extrusionOk="0">
                  <a:moveTo>
                    <a:pt x="923" y="0"/>
                  </a:moveTo>
                  <a:cubicBezTo>
                    <a:pt x="443" y="0"/>
                    <a:pt x="1" y="382"/>
                    <a:pt x="1" y="931"/>
                  </a:cubicBezTo>
                  <a:lnTo>
                    <a:pt x="1" y="8447"/>
                  </a:lnTo>
                  <a:cubicBezTo>
                    <a:pt x="1" y="8985"/>
                    <a:pt x="447" y="9375"/>
                    <a:pt x="931" y="9375"/>
                  </a:cubicBezTo>
                  <a:cubicBezTo>
                    <a:pt x="1083" y="9375"/>
                    <a:pt x="1238" y="9336"/>
                    <a:pt x="1385" y="9251"/>
                  </a:cubicBezTo>
                  <a:lnTo>
                    <a:pt x="7903" y="5485"/>
                  </a:lnTo>
                  <a:cubicBezTo>
                    <a:pt x="8515" y="5131"/>
                    <a:pt x="8515" y="4230"/>
                    <a:pt x="7903" y="3875"/>
                  </a:cubicBezTo>
                  <a:lnTo>
                    <a:pt x="1385" y="126"/>
                  </a:lnTo>
                  <a:cubicBezTo>
                    <a:pt x="1236" y="40"/>
                    <a:pt x="1078" y="0"/>
                    <a:pt x="9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7198075" y="1534161"/>
              <a:ext cx="817756" cy="817767"/>
            </a:xfrm>
            <a:custGeom>
              <a:avLst/>
              <a:gdLst/>
              <a:ahLst/>
              <a:cxnLst/>
              <a:rect l="l" t="t" r="r" b="b"/>
              <a:pathLst>
                <a:path w="71032" h="71033" extrusionOk="0">
                  <a:moveTo>
                    <a:pt x="34140" y="0"/>
                  </a:moveTo>
                  <a:cubicBezTo>
                    <a:pt x="15163" y="740"/>
                    <a:pt x="1" y="16338"/>
                    <a:pt x="1" y="35492"/>
                  </a:cubicBezTo>
                  <a:cubicBezTo>
                    <a:pt x="1" y="55129"/>
                    <a:pt x="15919" y="71032"/>
                    <a:pt x="35541" y="71032"/>
                  </a:cubicBezTo>
                  <a:cubicBezTo>
                    <a:pt x="54695" y="71032"/>
                    <a:pt x="70291" y="55870"/>
                    <a:pt x="71032" y="36892"/>
                  </a:cubicBezTo>
                  <a:lnTo>
                    <a:pt x="55290" y="36892"/>
                  </a:lnTo>
                  <a:cubicBezTo>
                    <a:pt x="54581" y="47193"/>
                    <a:pt x="46018" y="55322"/>
                    <a:pt x="35541" y="55322"/>
                  </a:cubicBezTo>
                  <a:cubicBezTo>
                    <a:pt x="24579" y="55322"/>
                    <a:pt x="15710" y="46453"/>
                    <a:pt x="15710" y="35492"/>
                  </a:cubicBezTo>
                  <a:cubicBezTo>
                    <a:pt x="15710" y="25013"/>
                    <a:pt x="23838" y="16450"/>
                    <a:pt x="34140" y="15742"/>
                  </a:cubicBezTo>
                  <a:lnTo>
                    <a:pt x="34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07" name="Google Shape;1007;p50"/>
            <p:cNvGrpSpPr/>
            <p:nvPr/>
          </p:nvGrpSpPr>
          <p:grpSpPr>
            <a:xfrm rot="5400000">
              <a:off x="7923908" y="2020855"/>
              <a:ext cx="575161" cy="188875"/>
              <a:chOff x="6872640" y="3345236"/>
              <a:chExt cx="575161" cy="188875"/>
            </a:xfrm>
          </p:grpSpPr>
          <p:sp>
            <p:nvSpPr>
              <p:cNvPr id="1008" name="Google Shape;1008;p50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9" name="Google Shape;1009;p50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10" name="Google Shape;1010;p50"/>
            <p:cNvGrpSpPr/>
            <p:nvPr/>
          </p:nvGrpSpPr>
          <p:grpSpPr>
            <a:xfrm rot="-6299960">
              <a:off x="4640189" y="2322758"/>
              <a:ext cx="575144" cy="188870"/>
              <a:chOff x="6872640" y="3345236"/>
              <a:chExt cx="575161" cy="188875"/>
            </a:xfrm>
          </p:grpSpPr>
          <p:sp>
            <p:nvSpPr>
              <p:cNvPr id="1011" name="Google Shape;1011;p50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2" name="Google Shape;1012;p50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5"/>
          <p:cNvSpPr txBox="1">
            <a:spLocks noGrp="1"/>
          </p:cNvSpPr>
          <p:nvPr>
            <p:ph type="title"/>
          </p:nvPr>
        </p:nvSpPr>
        <p:spPr>
          <a:xfrm>
            <a:off x="828918" y="972794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Extras</a:t>
            </a:r>
            <a:endParaRPr sz="5400" dirty="0"/>
          </a:p>
        </p:txBody>
      </p:sp>
      <p:sp>
        <p:nvSpPr>
          <p:cNvPr id="715" name="Google Shape;715;p45"/>
          <p:cNvSpPr txBox="1">
            <a:spLocks noGrp="1"/>
          </p:cNvSpPr>
          <p:nvPr>
            <p:ph type="subTitle" idx="1"/>
          </p:nvPr>
        </p:nvSpPr>
        <p:spPr>
          <a:xfrm>
            <a:off x="752449" y="2191333"/>
            <a:ext cx="3594038" cy="16788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Además de la pagina principal, he implementando un login para que el usurario inicie sesión y después acceda a la pagina.</a:t>
            </a:r>
            <a:endParaRPr sz="2000" dirty="0"/>
          </a:p>
        </p:txBody>
      </p:sp>
      <p:sp>
        <p:nvSpPr>
          <p:cNvPr id="60" name="Google Shape;2164;p72">
            <a:extLst>
              <a:ext uri="{FF2B5EF4-FFF2-40B4-BE49-F238E27FC236}">
                <a16:creationId xmlns:a16="http://schemas.microsoft.com/office/drawing/2014/main" id="{6EB0B5FA-CDD3-4E3E-BBF0-F446075E0F60}"/>
              </a:ext>
            </a:extLst>
          </p:cNvPr>
          <p:cNvSpPr/>
          <p:nvPr/>
        </p:nvSpPr>
        <p:spPr>
          <a:xfrm flipH="1">
            <a:off x="5039832" y="2232554"/>
            <a:ext cx="704017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2165;p72">
            <a:extLst>
              <a:ext uri="{FF2B5EF4-FFF2-40B4-BE49-F238E27FC236}">
                <a16:creationId xmlns:a16="http://schemas.microsoft.com/office/drawing/2014/main" id="{48A7BED9-CA5C-46F1-9C0A-DCC0EF19D024}"/>
              </a:ext>
            </a:extLst>
          </p:cNvPr>
          <p:cNvSpPr/>
          <p:nvPr/>
        </p:nvSpPr>
        <p:spPr>
          <a:xfrm rot="945579">
            <a:off x="6988891" y="1257945"/>
            <a:ext cx="96543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2" name="Google Shape;2168;p72">
            <a:extLst>
              <a:ext uri="{FF2B5EF4-FFF2-40B4-BE49-F238E27FC236}">
                <a16:creationId xmlns:a16="http://schemas.microsoft.com/office/drawing/2014/main" id="{A1C531C3-0728-4378-980F-D9DC297E5693}"/>
              </a:ext>
            </a:extLst>
          </p:cNvPr>
          <p:cNvGrpSpPr/>
          <p:nvPr/>
        </p:nvGrpSpPr>
        <p:grpSpPr>
          <a:xfrm>
            <a:off x="5384862" y="922517"/>
            <a:ext cx="2093856" cy="3145327"/>
            <a:chOff x="5281375" y="954475"/>
            <a:chExt cx="2306401" cy="3179100"/>
          </a:xfrm>
        </p:grpSpPr>
        <p:sp>
          <p:nvSpPr>
            <p:cNvPr id="63" name="Google Shape;2169;p72">
              <a:extLst>
                <a:ext uri="{FF2B5EF4-FFF2-40B4-BE49-F238E27FC236}">
                  <a16:creationId xmlns:a16="http://schemas.microsoft.com/office/drawing/2014/main" id="{8650DE23-6921-490D-BBE3-00D2C5A32CC4}"/>
                </a:ext>
              </a:extLst>
            </p:cNvPr>
            <p:cNvSpPr/>
            <p:nvPr/>
          </p:nvSpPr>
          <p:spPr>
            <a:xfrm>
              <a:off x="5281375" y="954475"/>
              <a:ext cx="2306401" cy="3179100"/>
            </a:xfrm>
            <a:prstGeom prst="roundRect">
              <a:avLst>
                <a:gd name="adj" fmla="val 597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2170;p72">
              <a:extLst>
                <a:ext uri="{FF2B5EF4-FFF2-40B4-BE49-F238E27FC236}">
                  <a16:creationId xmlns:a16="http://schemas.microsoft.com/office/drawing/2014/main" id="{E12B636E-B289-4325-90BD-F6DD584EF6AB}"/>
                </a:ext>
              </a:extLst>
            </p:cNvPr>
            <p:cNvSpPr/>
            <p:nvPr/>
          </p:nvSpPr>
          <p:spPr>
            <a:xfrm>
              <a:off x="5319402" y="1027779"/>
              <a:ext cx="2220744" cy="327716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2171;p72">
              <a:extLst>
                <a:ext uri="{FF2B5EF4-FFF2-40B4-BE49-F238E27FC236}">
                  <a16:creationId xmlns:a16="http://schemas.microsoft.com/office/drawing/2014/main" id="{2010BF78-CC0C-4274-9D0F-1909C07AF925}"/>
                </a:ext>
              </a:extLst>
            </p:cNvPr>
            <p:cNvSpPr/>
            <p:nvPr/>
          </p:nvSpPr>
          <p:spPr>
            <a:xfrm>
              <a:off x="5319405" y="1247600"/>
              <a:ext cx="2220744" cy="274495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6" name="Google Shape;2172;p72">
            <a:extLst>
              <a:ext uri="{FF2B5EF4-FFF2-40B4-BE49-F238E27FC236}">
                <a16:creationId xmlns:a16="http://schemas.microsoft.com/office/drawing/2014/main" id="{B8F42AD5-95D6-4A46-A180-9322A14C2449}"/>
              </a:ext>
            </a:extLst>
          </p:cNvPr>
          <p:cNvGrpSpPr/>
          <p:nvPr/>
        </p:nvGrpSpPr>
        <p:grpSpPr>
          <a:xfrm>
            <a:off x="4153818" y="1094920"/>
            <a:ext cx="1074309" cy="356822"/>
            <a:chOff x="1725115" y="1291147"/>
            <a:chExt cx="519090" cy="172403"/>
          </a:xfrm>
        </p:grpSpPr>
        <p:sp>
          <p:nvSpPr>
            <p:cNvPr id="67" name="Google Shape;2173;p72">
              <a:extLst>
                <a:ext uri="{FF2B5EF4-FFF2-40B4-BE49-F238E27FC236}">
                  <a16:creationId xmlns:a16="http://schemas.microsoft.com/office/drawing/2014/main" id="{04388631-8606-4039-9F0F-3E0DE8AA2485}"/>
                </a:ext>
              </a:extLst>
            </p:cNvPr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2174;p72">
              <a:extLst>
                <a:ext uri="{FF2B5EF4-FFF2-40B4-BE49-F238E27FC236}">
                  <a16:creationId xmlns:a16="http://schemas.microsoft.com/office/drawing/2014/main" id="{BDA6D128-B911-4439-B1EF-31712C1C1383}"/>
                </a:ext>
              </a:extLst>
            </p:cNvPr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175;p72">
              <a:extLst>
                <a:ext uri="{FF2B5EF4-FFF2-40B4-BE49-F238E27FC236}">
                  <a16:creationId xmlns:a16="http://schemas.microsoft.com/office/drawing/2014/main" id="{C855082D-E0B0-42DF-921A-30DB35DC6CA1}"/>
                </a:ext>
              </a:extLst>
            </p:cNvPr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" name="Google Shape;2176;p72">
            <a:extLst>
              <a:ext uri="{FF2B5EF4-FFF2-40B4-BE49-F238E27FC236}">
                <a16:creationId xmlns:a16="http://schemas.microsoft.com/office/drawing/2014/main" id="{0259EAA1-8E15-4641-AD21-38BAEEB5DD42}"/>
              </a:ext>
            </a:extLst>
          </p:cNvPr>
          <p:cNvGrpSpPr/>
          <p:nvPr/>
        </p:nvGrpSpPr>
        <p:grpSpPr>
          <a:xfrm rot="-1933770">
            <a:off x="7333143" y="3113369"/>
            <a:ext cx="620120" cy="233909"/>
            <a:chOff x="6872640" y="3300197"/>
            <a:chExt cx="620134" cy="233914"/>
          </a:xfrm>
        </p:grpSpPr>
        <p:sp>
          <p:nvSpPr>
            <p:cNvPr id="71" name="Google Shape;2177;p72">
              <a:extLst>
                <a:ext uri="{FF2B5EF4-FFF2-40B4-BE49-F238E27FC236}">
                  <a16:creationId xmlns:a16="http://schemas.microsoft.com/office/drawing/2014/main" id="{ED73A950-2D89-4111-8299-0FCF7174543F}"/>
                </a:ext>
              </a:extLst>
            </p:cNvPr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2178;p72">
              <a:extLst>
                <a:ext uri="{FF2B5EF4-FFF2-40B4-BE49-F238E27FC236}">
                  <a16:creationId xmlns:a16="http://schemas.microsoft.com/office/drawing/2014/main" id="{5B03F210-CF3A-4FDD-9994-711A325AEE07}"/>
                </a:ext>
              </a:extLst>
            </p:cNvPr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" name="Google Shape;2179;p72">
            <a:extLst>
              <a:ext uri="{FF2B5EF4-FFF2-40B4-BE49-F238E27FC236}">
                <a16:creationId xmlns:a16="http://schemas.microsoft.com/office/drawing/2014/main" id="{97408FAA-D385-44C0-8DCE-F25567FAFEC4}"/>
              </a:ext>
            </a:extLst>
          </p:cNvPr>
          <p:cNvGrpSpPr/>
          <p:nvPr/>
        </p:nvGrpSpPr>
        <p:grpSpPr>
          <a:xfrm>
            <a:off x="7516074" y="3585378"/>
            <a:ext cx="649330" cy="215676"/>
            <a:chOff x="1725115" y="1291147"/>
            <a:chExt cx="519090" cy="172403"/>
          </a:xfrm>
        </p:grpSpPr>
        <p:sp>
          <p:nvSpPr>
            <p:cNvPr id="74" name="Google Shape;2180;p72">
              <a:extLst>
                <a:ext uri="{FF2B5EF4-FFF2-40B4-BE49-F238E27FC236}">
                  <a16:creationId xmlns:a16="http://schemas.microsoft.com/office/drawing/2014/main" id="{70345B3C-FD44-4C8C-AFF6-0DDF12C11D83}"/>
                </a:ext>
              </a:extLst>
            </p:cNvPr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2181;p72">
              <a:extLst>
                <a:ext uri="{FF2B5EF4-FFF2-40B4-BE49-F238E27FC236}">
                  <a16:creationId xmlns:a16="http://schemas.microsoft.com/office/drawing/2014/main" id="{0E82E1EA-DCF1-45F1-9283-FD75418AC99B}"/>
                </a:ext>
              </a:extLst>
            </p:cNvPr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2182;p72">
              <a:extLst>
                <a:ext uri="{FF2B5EF4-FFF2-40B4-BE49-F238E27FC236}">
                  <a16:creationId xmlns:a16="http://schemas.microsoft.com/office/drawing/2014/main" id="{9A64EF5C-6070-4CD8-9A62-2569D9769898}"/>
                </a:ext>
              </a:extLst>
            </p:cNvPr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EE276DA3-34A7-4C80-859C-1AE33F014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32" y="1212528"/>
            <a:ext cx="2006733" cy="27157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Origen de los datos</a:t>
            </a:r>
            <a:endParaRPr dirty="0"/>
          </a:p>
        </p:txBody>
      </p:sp>
      <p:sp>
        <p:nvSpPr>
          <p:cNvPr id="638" name="Google Shape;638;p42"/>
          <p:cNvSpPr txBox="1">
            <a:spLocks noGrp="1"/>
          </p:cNvSpPr>
          <p:nvPr>
            <p:ph type="body" idx="1"/>
          </p:nvPr>
        </p:nvSpPr>
        <p:spPr>
          <a:xfrm>
            <a:off x="720000" y="2484781"/>
            <a:ext cx="7704000" cy="7421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El origen de los datos vienen de: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612775" lvl="0" indent="0">
              <a:buSzPts val="1150"/>
              <a:buNone/>
            </a:pPr>
            <a:r>
              <a:rPr lang="en" sz="1400" dirty="0">
                <a:solidFill>
                  <a:schemeClr val="dk1"/>
                </a:solidFill>
              </a:rPr>
              <a:t>1. La</a:t>
            </a:r>
            <a:r>
              <a:rPr lang="en" sz="1400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400" b="1" dirty="0">
                <a:uFill>
                  <a:noFill/>
                </a:uFill>
              </a:rPr>
              <a:t>API </a:t>
            </a:r>
            <a:r>
              <a:rPr lang="en" sz="1400" dirty="0"/>
              <a:t>de</a:t>
            </a:r>
            <a:r>
              <a:rPr lang="en" sz="1400" b="1" dirty="0">
                <a:uFill>
                  <a:noFill/>
                </a:uFill>
              </a:rPr>
              <a:t> OpendataEuskadi</a:t>
            </a:r>
          </a:p>
          <a:p>
            <a:pPr marL="914400" indent="-301625">
              <a:buSzPts val="1150"/>
              <a:buChar char="●"/>
            </a:pPr>
            <a:r>
              <a:rPr lang="en" sz="1400" dirty="0">
                <a:uFill>
                  <a:noFill/>
                </a:uFill>
              </a:rPr>
              <a:t>Temperatura</a:t>
            </a:r>
          </a:p>
          <a:p>
            <a:pPr marL="914400" indent="-301625">
              <a:buSzPts val="1150"/>
              <a:buChar char="●"/>
            </a:pPr>
            <a:r>
              <a:rPr lang="en" sz="1400" dirty="0">
                <a:uFill>
                  <a:noFill/>
                </a:uFill>
              </a:rPr>
              <a:t>Localidad</a:t>
            </a:r>
          </a:p>
          <a:p>
            <a:pPr marL="914400" indent="-301625">
              <a:buSzPts val="1150"/>
              <a:buChar char="●"/>
            </a:pPr>
            <a:r>
              <a:rPr lang="en" sz="1400" dirty="0">
                <a:uFill>
                  <a:noFill/>
                </a:uFill>
              </a:rPr>
              <a:t>Hora</a:t>
            </a:r>
          </a:p>
          <a:p>
            <a:pPr marL="914400" indent="-301625">
              <a:buSzPts val="1150"/>
              <a:buChar char="●"/>
            </a:pPr>
            <a:r>
              <a:rPr lang="en" sz="1400" dirty="0">
                <a:uFill>
                  <a:noFill/>
                </a:uFill>
              </a:rPr>
              <a:t>Precipitacion</a:t>
            </a:r>
          </a:p>
          <a:p>
            <a:pPr marL="914400" indent="-301625">
              <a:buSzPts val="1150"/>
              <a:buChar char="●"/>
            </a:pPr>
            <a:r>
              <a:rPr lang="en" sz="1400" dirty="0">
                <a:uFill>
                  <a:noFill/>
                </a:uFill>
              </a:rPr>
              <a:t>Velocidad del viento</a:t>
            </a:r>
          </a:p>
          <a:p>
            <a:pPr marL="914400" indent="-301625">
              <a:buSzPts val="1150"/>
              <a:buChar char="●"/>
            </a:pPr>
            <a:endParaRPr lang="en" sz="1400" b="1" dirty="0">
              <a:uFill>
                <a:noFill/>
              </a:uFill>
            </a:endParaRPr>
          </a:p>
          <a:p>
            <a:pPr marL="612775" lvl="0" indent="0">
              <a:buSzPts val="1150"/>
              <a:buNone/>
            </a:pPr>
            <a:r>
              <a:rPr lang="en" sz="1400" dirty="0"/>
              <a:t>2. La</a:t>
            </a:r>
            <a:r>
              <a:rPr lang="en" sz="1400" b="1" dirty="0">
                <a:solidFill>
                  <a:schemeClr val="dk1"/>
                </a:solidFill>
                <a:uFill>
                  <a:noFill/>
                </a:uFill>
              </a:rPr>
              <a:t> API </a:t>
            </a:r>
            <a:r>
              <a:rPr lang="en" sz="1400" dirty="0"/>
              <a:t>de</a:t>
            </a:r>
            <a:r>
              <a:rPr lang="en" sz="1400" b="1" dirty="0">
                <a:solidFill>
                  <a:schemeClr val="dk1"/>
                </a:solidFill>
                <a:uFill>
                  <a:noFill/>
                </a:uFill>
              </a:rPr>
              <a:t> OpenWeatherMap</a:t>
            </a:r>
          </a:p>
          <a:p>
            <a:pPr marL="914400" lvl="0" indent="-301625">
              <a:buSzPts val="1150"/>
              <a:buChar char="●"/>
            </a:pPr>
            <a:r>
              <a:rPr lang="en" sz="1400" dirty="0">
                <a:uFill>
                  <a:noFill/>
                </a:uFill>
              </a:rPr>
              <a:t>Humedad</a:t>
            </a:r>
          </a:p>
          <a:p>
            <a:pPr marL="914400" lvl="0" indent="-301625">
              <a:buSzPts val="1150"/>
              <a:buChar char="●"/>
            </a:pPr>
            <a:r>
              <a:rPr lang="en" sz="1400" dirty="0">
                <a:solidFill>
                  <a:schemeClr val="dk1"/>
                </a:solidFill>
                <a:uFill>
                  <a:noFill/>
                </a:uFill>
              </a:rPr>
              <a:t>Longitud</a:t>
            </a:r>
          </a:p>
          <a:p>
            <a:pPr marL="914400" lvl="0" indent="-301625">
              <a:buSzPts val="1150"/>
              <a:buChar char="●"/>
            </a:pPr>
            <a:r>
              <a:rPr lang="en" sz="1400" dirty="0">
                <a:uFill>
                  <a:noFill/>
                </a:uFill>
              </a:rPr>
              <a:t>Latitud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9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3" name="Google Shape;913;p49"/>
          <p:cNvSpPr/>
          <p:nvPr/>
        </p:nvSpPr>
        <p:spPr>
          <a:xfrm>
            <a:off x="498550" y="3469225"/>
            <a:ext cx="3789300" cy="402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4" name="Google Shape;914;p49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DWC</a:t>
            </a:r>
            <a:endParaRPr dirty="0"/>
          </a:p>
        </p:txBody>
      </p:sp>
      <p:sp>
        <p:nvSpPr>
          <p:cNvPr id="915" name="Google Shape;915;p49"/>
          <p:cNvSpPr txBox="1">
            <a:spLocks noGrp="1"/>
          </p:cNvSpPr>
          <p:nvPr>
            <p:ph type="title" idx="2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916" name="Google Shape;916;p49"/>
          <p:cNvSpPr txBox="1">
            <a:spLocks noGrp="1"/>
          </p:cNvSpPr>
          <p:nvPr>
            <p:ph type="subTitle" idx="1"/>
          </p:nvPr>
        </p:nvSpPr>
        <p:spPr>
          <a:xfrm>
            <a:off x="610041" y="3449820"/>
            <a:ext cx="4053900" cy="1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Programacion, Drag &amp; Drop, gestion de Ajax</a:t>
            </a:r>
            <a:endParaRPr dirty="0"/>
          </a:p>
        </p:txBody>
      </p:sp>
      <p:grpSp>
        <p:nvGrpSpPr>
          <p:cNvPr id="917" name="Google Shape;917;p49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918" name="Google Shape;918;p49"/>
            <p:cNvSpPr/>
            <p:nvPr/>
          </p:nvSpPr>
          <p:spPr>
            <a:xfrm>
              <a:off x="5114109" y="3393901"/>
              <a:ext cx="305056" cy="711891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919;p49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20" name="Google Shape;920;p49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921" name="Google Shape;921;p49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avLst/>
                <a:gdLst/>
                <a:ahLst/>
                <a:cxnLst/>
                <a:rect l="l" t="t" r="r" b="b"/>
                <a:pathLst>
                  <a:path w="103376" h="209511" extrusionOk="0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2" name="Google Shape;922;p49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694" extrusionOk="0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3" name="Google Shape;923;p49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avLst/>
                <a:gdLst/>
                <a:ahLst/>
                <a:cxnLst/>
                <a:rect l="l" t="t" r="r" b="b"/>
                <a:pathLst>
                  <a:path w="81648" h="59934" extrusionOk="0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4" name="Google Shape;924;p49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50" h="23600" extrusionOk="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5" name="Google Shape;925;p49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49" h="23600" extrusionOk="0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6" name="Google Shape;926;p49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1" extrusionOk="0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7" name="Google Shape;927;p49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0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8" name="Google Shape;928;p49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495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" name="Google Shape;929;p49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14622" extrusionOk="0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" name="Google Shape;930;p49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304" extrusionOk="0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" name="Google Shape;931;p49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avLst/>
                <a:gdLst/>
                <a:ahLst/>
                <a:cxnLst/>
                <a:rect l="l" t="t" r="r" b="b"/>
                <a:pathLst>
                  <a:path w="41962" h="42056" extrusionOk="0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19050" dir="5400000" algn="bl" rotWithShape="0">
                  <a:schemeClr val="dk1">
                    <a:alpha val="32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" name="Google Shape;932;p49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avLst/>
                <a:gdLst/>
                <a:ahLst/>
                <a:cxnLst/>
                <a:rect l="l" t="t" r="r" b="b"/>
                <a:pathLst>
                  <a:path w="14949" h="14981" extrusionOk="0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" name="Google Shape;933;p49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avLst/>
                <a:gdLst/>
                <a:ahLst/>
                <a:cxnLst/>
                <a:rect l="l" t="t" r="r" b="b"/>
                <a:pathLst>
                  <a:path w="28728" h="16476" extrusionOk="0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" name="Google Shape;934;p49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33171" h="2838" extrusionOk="0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" name="Google Shape;935;p49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9875" h="2838" extrusionOk="0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" name="Google Shape;936;p49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40684" h="5348" extrusionOk="0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" name="Google Shape;937;p49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20498" h="5348" extrusionOk="0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" name="Google Shape;938;p49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avLst/>
                <a:gdLst/>
                <a:ahLst/>
                <a:cxnLst/>
                <a:rect l="l" t="t" r="r" b="b"/>
                <a:pathLst>
                  <a:path w="70425" h="99837" extrusionOk="0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dist="19050" dir="12780000" algn="bl" rotWithShape="0">
                  <a:schemeClr val="dk1">
                    <a:alpha val="4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9" name="Google Shape;939;p49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avLst/>
                <a:gdLst/>
                <a:ahLst/>
                <a:cxnLst/>
                <a:rect l="l" t="t" r="r" b="b"/>
                <a:pathLst>
                  <a:path w="41479" h="49319" extrusionOk="0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" name="Google Shape;940;p49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avLst/>
                <a:gdLst/>
                <a:ahLst/>
                <a:cxnLst/>
                <a:rect l="l" t="t" r="r" b="b"/>
                <a:pathLst>
                  <a:path w="65639" h="18893" extrusionOk="0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" name="Google Shape;941;p49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avLst/>
                <a:gdLst/>
                <a:ahLst/>
                <a:cxnLst/>
                <a:rect l="l" t="t" r="r" b="b"/>
                <a:pathLst>
                  <a:path w="13811" h="12611" extrusionOk="0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2" name="Google Shape;942;p49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23164" h="1965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3" name="Google Shape;943;p49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1598" h="1965" extrusionOk="0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4" name="Google Shape;944;p49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13874" h="1980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5" name="Google Shape;945;p49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avLst/>
                <a:gdLst/>
                <a:ahLst/>
                <a:cxnLst/>
                <a:rect l="l" t="t" r="r" b="b"/>
                <a:pathLst>
                  <a:path w="47792" h="47885" extrusionOk="0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dist="19050" dir="384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6" name="Google Shape;946;p49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44159" extrusionOk="0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7" name="Google Shape;947;p49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35368" extrusionOk="0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8" name="Google Shape;948;p49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80" extrusionOk="0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9" name="Google Shape;949;p49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avLst/>
                <a:gdLst/>
                <a:ahLst/>
                <a:cxnLst/>
                <a:rect l="l" t="t" r="r" b="b"/>
                <a:pathLst>
                  <a:path w="51938" h="52031" extrusionOk="0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0" name="Google Shape;950;p49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avLst/>
                <a:gdLst/>
                <a:ahLst/>
                <a:cxnLst/>
                <a:rect l="l" t="t" r="r" b="b"/>
                <a:pathLst>
                  <a:path w="32797" h="34387" extrusionOk="0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1" name="Google Shape;951;p49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avLst/>
                <a:gdLst/>
                <a:ahLst/>
                <a:cxnLst/>
                <a:rect l="l" t="t" r="r" b="b"/>
                <a:pathLst>
                  <a:path w="69474" h="12299" extrusionOk="0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dist="19050" dir="540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2" name="Google Shape;952;p49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59436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3" name="Google Shape;953;p49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4" name="Google Shape;954;p49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101" extrusionOk="0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5" name="Google Shape;955;p49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956" name="Google Shape;956;p49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7" name="Google Shape;957;p49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8" name="Google Shape;958;p49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959" name="Google Shape;959;p49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avLst/>
                <a:gdLst/>
                <a:ahLst/>
                <a:cxnLst/>
                <a:rect l="l" t="t" r="r" b="b"/>
                <a:pathLst>
                  <a:path w="53315" h="53315" extrusionOk="0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dist="66675" dir="822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0" name="Google Shape;960;p49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avLst/>
                <a:gdLst/>
                <a:ahLst/>
                <a:cxnLst/>
                <a:rect l="l" t="t" r="r" b="b"/>
                <a:pathLst>
                  <a:path w="22669" h="26168" extrusionOk="0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61" name="Google Shape;961;p49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962" name="Google Shape;962;p49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3" name="Google Shape;963;p49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64" name="Google Shape;964;p49"/>
            <p:cNvGrpSpPr/>
            <p:nvPr/>
          </p:nvGrpSpPr>
          <p:grpSpPr>
            <a:xfrm rot="5400000">
              <a:off x="4518358" y="2551305"/>
              <a:ext cx="575161" cy="188875"/>
              <a:chOff x="6872640" y="3345236"/>
              <a:chExt cx="575161" cy="188875"/>
            </a:xfrm>
          </p:grpSpPr>
          <p:sp>
            <p:nvSpPr>
              <p:cNvPr id="965" name="Google Shape;965;p49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6" name="Google Shape;966;p49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2"/>
          <p:cNvSpPr/>
          <p:nvPr/>
        </p:nvSpPr>
        <p:spPr>
          <a:xfrm>
            <a:off x="752066" y="1819819"/>
            <a:ext cx="3326287" cy="327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6" name="Google Shape;1096;p52"/>
          <p:cNvSpPr/>
          <p:nvPr/>
        </p:nvSpPr>
        <p:spPr>
          <a:xfrm>
            <a:off x="5525097" y="1806141"/>
            <a:ext cx="2576911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8" name="Google Shape;1098;p52"/>
          <p:cNvSpPr/>
          <p:nvPr/>
        </p:nvSpPr>
        <p:spPr>
          <a:xfrm>
            <a:off x="2934586" y="3260544"/>
            <a:ext cx="2923954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2" name="Google Shape;1102;p52"/>
          <p:cNvSpPr txBox="1">
            <a:spLocks noGrp="1"/>
          </p:cNvSpPr>
          <p:nvPr>
            <p:ph type="subTitle" idx="15"/>
          </p:nvPr>
        </p:nvSpPr>
        <p:spPr>
          <a:xfrm>
            <a:off x="3220592" y="3774477"/>
            <a:ext cx="3336078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50800" lvl="0" indent="-317500">
              <a:spcBef>
                <a:spcPts val="1000"/>
              </a:spcBef>
              <a:buClr>
                <a:schemeClr val="accent6"/>
              </a:buClr>
              <a:buSzPts val="1400"/>
              <a:buFont typeface="Wingdings" panose="05000000000000000000" pitchFamily="2" charset="2"/>
              <a:buChar char="Ø"/>
            </a:pPr>
            <a:r>
              <a:rPr lang="es-ES" sz="1800" dirty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Via jquery la llamada a la api para obtener los datos  </a:t>
            </a:r>
          </a:p>
        </p:txBody>
      </p:sp>
      <p:sp>
        <p:nvSpPr>
          <p:cNvPr id="1104" name="Google Shape;1104;p52"/>
          <p:cNvSpPr txBox="1">
            <a:spLocks noGrp="1"/>
          </p:cNvSpPr>
          <p:nvPr>
            <p:ph type="title" idx="14"/>
          </p:nvPr>
        </p:nvSpPr>
        <p:spPr>
          <a:xfrm>
            <a:off x="3096731" y="3334201"/>
            <a:ext cx="1791900" cy="18694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Gestión Ajax</a:t>
            </a:r>
            <a:endParaRPr dirty="0"/>
          </a:p>
        </p:txBody>
      </p:sp>
      <p:sp>
        <p:nvSpPr>
          <p:cNvPr id="1105" name="Google Shape;1105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DWC</a:t>
            </a:r>
            <a:endParaRPr dirty="0"/>
          </a:p>
        </p:txBody>
      </p:sp>
      <p:sp>
        <p:nvSpPr>
          <p:cNvPr id="1106" name="Google Shape;1106;p52"/>
          <p:cNvSpPr txBox="1">
            <a:spLocks noGrp="1"/>
          </p:cNvSpPr>
          <p:nvPr>
            <p:ph type="title" idx="2"/>
          </p:nvPr>
        </p:nvSpPr>
        <p:spPr>
          <a:xfrm>
            <a:off x="742105" y="1789795"/>
            <a:ext cx="2967106" cy="38754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Mantenimiento de balizas</a:t>
            </a:r>
            <a:endParaRPr sz="1600" dirty="0"/>
          </a:p>
        </p:txBody>
      </p:sp>
      <p:sp>
        <p:nvSpPr>
          <p:cNvPr id="1107" name="Google Shape;1107;p52"/>
          <p:cNvSpPr txBox="1">
            <a:spLocks noGrp="1"/>
          </p:cNvSpPr>
          <p:nvPr>
            <p:ph type="subTitle" idx="1"/>
          </p:nvPr>
        </p:nvSpPr>
        <p:spPr>
          <a:xfrm>
            <a:off x="1012111" y="2311001"/>
            <a:ext cx="3066774" cy="3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800" dirty="0"/>
              <a:t>Utilización del local storage</a:t>
            </a:r>
            <a:endParaRPr sz="1800" dirty="0"/>
          </a:p>
        </p:txBody>
      </p:sp>
      <p:sp>
        <p:nvSpPr>
          <p:cNvPr id="1112" name="Google Shape;1112;p52"/>
          <p:cNvSpPr txBox="1">
            <a:spLocks noGrp="1"/>
          </p:cNvSpPr>
          <p:nvPr>
            <p:ph type="title" idx="7"/>
          </p:nvPr>
        </p:nvSpPr>
        <p:spPr>
          <a:xfrm>
            <a:off x="5602866" y="1876233"/>
            <a:ext cx="1791900" cy="18746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Drag &amp; Drop</a:t>
            </a:r>
            <a:endParaRPr dirty="0"/>
          </a:p>
        </p:txBody>
      </p:sp>
      <p:sp>
        <p:nvSpPr>
          <p:cNvPr id="1114" name="Google Shape;1114;p52"/>
          <p:cNvSpPr/>
          <p:nvPr/>
        </p:nvSpPr>
        <p:spPr>
          <a:xfrm>
            <a:off x="3740253" y="1799420"/>
            <a:ext cx="338100" cy="33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6" name="Google Shape;1116;p52"/>
          <p:cNvSpPr/>
          <p:nvPr/>
        </p:nvSpPr>
        <p:spPr>
          <a:xfrm>
            <a:off x="7763908" y="1806141"/>
            <a:ext cx="338100" cy="3381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8" name="Google Shape;1118;p52"/>
          <p:cNvSpPr/>
          <p:nvPr/>
        </p:nvSpPr>
        <p:spPr>
          <a:xfrm>
            <a:off x="5520440" y="3251681"/>
            <a:ext cx="338100" cy="3381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20" name="Google Shape;1120;p52"/>
          <p:cNvGrpSpPr/>
          <p:nvPr/>
        </p:nvGrpSpPr>
        <p:grpSpPr>
          <a:xfrm>
            <a:off x="3855018" y="1869512"/>
            <a:ext cx="198994" cy="197916"/>
            <a:chOff x="2378697" y="1566649"/>
            <a:chExt cx="373207" cy="371185"/>
          </a:xfrm>
        </p:grpSpPr>
        <p:sp>
          <p:nvSpPr>
            <p:cNvPr id="1121" name="Google Shape;1121;p52"/>
            <p:cNvSpPr/>
            <p:nvPr/>
          </p:nvSpPr>
          <p:spPr>
            <a:xfrm>
              <a:off x="2523930" y="1725254"/>
              <a:ext cx="88833" cy="87997"/>
            </a:xfrm>
            <a:custGeom>
              <a:avLst/>
              <a:gdLst/>
              <a:ahLst/>
              <a:cxnLst/>
              <a:rect l="l" t="t" r="r" b="b"/>
              <a:pathLst>
                <a:path w="3295" h="3264" extrusionOk="0">
                  <a:moveTo>
                    <a:pt x="2151" y="0"/>
                  </a:moveTo>
                  <a:lnTo>
                    <a:pt x="1715" y="436"/>
                  </a:lnTo>
                  <a:cubicBezTo>
                    <a:pt x="1625" y="526"/>
                    <a:pt x="1549" y="632"/>
                    <a:pt x="1475" y="753"/>
                  </a:cubicBezTo>
                  <a:lnTo>
                    <a:pt x="722" y="2016"/>
                  </a:lnTo>
                  <a:lnTo>
                    <a:pt x="151" y="2572"/>
                  </a:lnTo>
                  <a:cubicBezTo>
                    <a:pt x="0" y="2739"/>
                    <a:pt x="0" y="2994"/>
                    <a:pt x="165" y="3160"/>
                  </a:cubicBezTo>
                  <a:cubicBezTo>
                    <a:pt x="242" y="3230"/>
                    <a:pt x="338" y="3264"/>
                    <a:pt x="434" y="3264"/>
                  </a:cubicBezTo>
                  <a:cubicBezTo>
                    <a:pt x="545" y="3264"/>
                    <a:pt x="656" y="3218"/>
                    <a:pt x="737" y="3130"/>
                  </a:cubicBezTo>
                  <a:lnTo>
                    <a:pt x="1294" y="2572"/>
                  </a:lnTo>
                  <a:lnTo>
                    <a:pt x="2558" y="1820"/>
                  </a:lnTo>
                  <a:cubicBezTo>
                    <a:pt x="2662" y="1746"/>
                    <a:pt x="2768" y="1670"/>
                    <a:pt x="2859" y="1579"/>
                  </a:cubicBezTo>
                  <a:lnTo>
                    <a:pt x="3294" y="1144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52"/>
            <p:cNvSpPr/>
            <p:nvPr/>
          </p:nvSpPr>
          <p:spPr>
            <a:xfrm>
              <a:off x="2697094" y="1588244"/>
              <a:ext cx="54810" cy="52653"/>
            </a:xfrm>
            <a:custGeom>
              <a:avLst/>
              <a:gdLst/>
              <a:ahLst/>
              <a:cxnLst/>
              <a:rect l="l" t="t" r="r" b="b"/>
              <a:pathLst>
                <a:path w="2033" h="1953" extrusionOk="0">
                  <a:moveTo>
                    <a:pt x="1145" y="0"/>
                  </a:moveTo>
                  <a:cubicBezTo>
                    <a:pt x="938" y="0"/>
                    <a:pt x="731" y="79"/>
                    <a:pt x="573" y="238"/>
                  </a:cubicBezTo>
                  <a:lnTo>
                    <a:pt x="1" y="809"/>
                  </a:lnTo>
                  <a:lnTo>
                    <a:pt x="1144" y="1953"/>
                  </a:lnTo>
                  <a:lnTo>
                    <a:pt x="1716" y="1381"/>
                  </a:lnTo>
                  <a:cubicBezTo>
                    <a:pt x="2033" y="1065"/>
                    <a:pt x="2033" y="553"/>
                    <a:pt x="1716" y="238"/>
                  </a:cubicBezTo>
                  <a:cubicBezTo>
                    <a:pt x="1558" y="79"/>
                    <a:pt x="1352" y="0"/>
                    <a:pt x="1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52"/>
            <p:cNvSpPr/>
            <p:nvPr/>
          </p:nvSpPr>
          <p:spPr>
            <a:xfrm>
              <a:off x="2597315" y="1625475"/>
              <a:ext cx="115227" cy="115227"/>
            </a:xfrm>
            <a:custGeom>
              <a:avLst/>
              <a:gdLst/>
              <a:ahLst/>
              <a:cxnLst/>
              <a:rect l="l" t="t" r="r" b="b"/>
              <a:pathLst>
                <a:path w="4274" h="4274" extrusionOk="0">
                  <a:moveTo>
                    <a:pt x="3146" y="0"/>
                  </a:moveTo>
                  <a:lnTo>
                    <a:pt x="1" y="3130"/>
                  </a:lnTo>
                  <a:lnTo>
                    <a:pt x="1144" y="4273"/>
                  </a:lnTo>
                  <a:lnTo>
                    <a:pt x="4274" y="1144"/>
                  </a:lnTo>
                  <a:lnTo>
                    <a:pt x="3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52"/>
            <p:cNvSpPr/>
            <p:nvPr/>
          </p:nvSpPr>
          <p:spPr>
            <a:xfrm>
              <a:off x="2384763" y="1572742"/>
              <a:ext cx="59689" cy="59231"/>
            </a:xfrm>
            <a:custGeom>
              <a:avLst/>
              <a:gdLst/>
              <a:ahLst/>
              <a:cxnLst/>
              <a:rect l="l" t="t" r="r" b="b"/>
              <a:pathLst>
                <a:path w="2214" h="2197" extrusionOk="0">
                  <a:moveTo>
                    <a:pt x="2213" y="0"/>
                  </a:moveTo>
                  <a:lnTo>
                    <a:pt x="1" y="2197"/>
                  </a:lnTo>
                  <a:lnTo>
                    <a:pt x="2213" y="2197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52"/>
            <p:cNvSpPr/>
            <p:nvPr/>
          </p:nvSpPr>
          <p:spPr>
            <a:xfrm>
              <a:off x="2378697" y="1566649"/>
              <a:ext cx="284509" cy="371185"/>
            </a:xfrm>
            <a:custGeom>
              <a:avLst/>
              <a:gdLst/>
              <a:ahLst/>
              <a:cxnLst/>
              <a:rect l="l" t="t" r="r" b="b"/>
              <a:pathLst>
                <a:path w="10553" h="13768" extrusionOk="0">
                  <a:moveTo>
                    <a:pt x="3251" y="0"/>
                  </a:moveTo>
                  <a:lnTo>
                    <a:pt x="3251" y="2814"/>
                  </a:lnTo>
                  <a:cubicBezTo>
                    <a:pt x="3251" y="3039"/>
                    <a:pt x="3070" y="3220"/>
                    <a:pt x="2844" y="3220"/>
                  </a:cubicBezTo>
                  <a:lnTo>
                    <a:pt x="1" y="3220"/>
                  </a:lnTo>
                  <a:lnTo>
                    <a:pt x="1" y="12157"/>
                  </a:lnTo>
                  <a:cubicBezTo>
                    <a:pt x="1" y="13045"/>
                    <a:pt x="737" y="13767"/>
                    <a:pt x="1626" y="13767"/>
                  </a:cubicBezTo>
                  <a:cubicBezTo>
                    <a:pt x="2513" y="13767"/>
                    <a:pt x="3251" y="13015"/>
                    <a:pt x="3251" y="12127"/>
                  </a:cubicBezTo>
                  <a:lnTo>
                    <a:pt x="3251" y="10939"/>
                  </a:lnTo>
                  <a:cubicBezTo>
                    <a:pt x="3251" y="10712"/>
                    <a:pt x="3431" y="10532"/>
                    <a:pt x="3656" y="10532"/>
                  </a:cubicBezTo>
                  <a:lnTo>
                    <a:pt x="10533" y="10532"/>
                  </a:lnTo>
                  <a:lnTo>
                    <a:pt x="10533" y="6319"/>
                  </a:lnTo>
                  <a:lnTo>
                    <a:pt x="8817" y="8034"/>
                  </a:lnTo>
                  <a:cubicBezTo>
                    <a:pt x="8817" y="8034"/>
                    <a:pt x="8471" y="8321"/>
                    <a:pt x="8350" y="8395"/>
                  </a:cubicBezTo>
                  <a:lnTo>
                    <a:pt x="7177" y="9103"/>
                  </a:lnTo>
                  <a:lnTo>
                    <a:pt x="6681" y="9599"/>
                  </a:lnTo>
                  <a:cubicBezTo>
                    <a:pt x="6453" y="9827"/>
                    <a:pt x="6150" y="9949"/>
                    <a:pt x="5839" y="9949"/>
                  </a:cubicBezTo>
                  <a:cubicBezTo>
                    <a:pt x="5575" y="9949"/>
                    <a:pt x="5305" y="9861"/>
                    <a:pt x="5071" y="9675"/>
                  </a:cubicBezTo>
                  <a:lnTo>
                    <a:pt x="2047" y="9675"/>
                  </a:lnTo>
                  <a:cubicBezTo>
                    <a:pt x="1836" y="9675"/>
                    <a:pt x="1640" y="9509"/>
                    <a:pt x="1640" y="9298"/>
                  </a:cubicBezTo>
                  <a:cubicBezTo>
                    <a:pt x="1626" y="9057"/>
                    <a:pt x="1806" y="8877"/>
                    <a:pt x="2047" y="8877"/>
                  </a:cubicBezTo>
                  <a:lnTo>
                    <a:pt x="4635" y="8877"/>
                  </a:lnTo>
                  <a:cubicBezTo>
                    <a:pt x="4619" y="8832"/>
                    <a:pt x="4619" y="8786"/>
                    <a:pt x="4619" y="8742"/>
                  </a:cubicBezTo>
                  <a:cubicBezTo>
                    <a:pt x="4619" y="8501"/>
                    <a:pt x="4695" y="8260"/>
                    <a:pt x="4830" y="8064"/>
                  </a:cubicBezTo>
                  <a:lnTo>
                    <a:pt x="2047" y="8064"/>
                  </a:lnTo>
                  <a:cubicBezTo>
                    <a:pt x="1836" y="8064"/>
                    <a:pt x="1640" y="7899"/>
                    <a:pt x="1640" y="7673"/>
                  </a:cubicBezTo>
                  <a:cubicBezTo>
                    <a:pt x="1626" y="7448"/>
                    <a:pt x="1806" y="7252"/>
                    <a:pt x="2047" y="7252"/>
                  </a:cubicBezTo>
                  <a:lnTo>
                    <a:pt x="5552" y="7252"/>
                  </a:lnTo>
                  <a:lnTo>
                    <a:pt x="6033" y="6455"/>
                  </a:lnTo>
                  <a:lnTo>
                    <a:pt x="2047" y="6455"/>
                  </a:lnTo>
                  <a:cubicBezTo>
                    <a:pt x="1836" y="6455"/>
                    <a:pt x="1640" y="6289"/>
                    <a:pt x="1640" y="6064"/>
                  </a:cubicBezTo>
                  <a:cubicBezTo>
                    <a:pt x="1626" y="5838"/>
                    <a:pt x="1806" y="5643"/>
                    <a:pt x="2047" y="5643"/>
                  </a:cubicBezTo>
                  <a:lnTo>
                    <a:pt x="6635" y="5643"/>
                  </a:lnTo>
                  <a:lnTo>
                    <a:pt x="7448" y="4830"/>
                  </a:lnTo>
                  <a:lnTo>
                    <a:pt x="2047" y="4830"/>
                  </a:lnTo>
                  <a:cubicBezTo>
                    <a:pt x="1836" y="4830"/>
                    <a:pt x="1640" y="4664"/>
                    <a:pt x="1640" y="4453"/>
                  </a:cubicBezTo>
                  <a:cubicBezTo>
                    <a:pt x="1626" y="4228"/>
                    <a:pt x="1806" y="4032"/>
                    <a:pt x="2047" y="4032"/>
                  </a:cubicBezTo>
                  <a:lnTo>
                    <a:pt x="8260" y="4032"/>
                  </a:lnTo>
                  <a:lnTo>
                    <a:pt x="9058" y="3220"/>
                  </a:lnTo>
                  <a:lnTo>
                    <a:pt x="4469" y="3220"/>
                  </a:lnTo>
                  <a:cubicBezTo>
                    <a:pt x="4258" y="3220"/>
                    <a:pt x="4063" y="3055"/>
                    <a:pt x="4063" y="2844"/>
                  </a:cubicBezTo>
                  <a:cubicBezTo>
                    <a:pt x="4047" y="2603"/>
                    <a:pt x="4228" y="2423"/>
                    <a:pt x="4454" y="2423"/>
                  </a:cubicBezTo>
                  <a:lnTo>
                    <a:pt x="9871" y="2423"/>
                  </a:lnTo>
                  <a:cubicBezTo>
                    <a:pt x="9941" y="2337"/>
                    <a:pt x="10553" y="1739"/>
                    <a:pt x="10541" y="1739"/>
                  </a:cubicBezTo>
                  <a:lnTo>
                    <a:pt x="10541" y="1739"/>
                  </a:lnTo>
                  <a:cubicBezTo>
                    <a:pt x="10540" y="1739"/>
                    <a:pt x="10537" y="1741"/>
                    <a:pt x="10533" y="1745"/>
                  </a:cubicBezTo>
                  <a:lnTo>
                    <a:pt x="10533" y="391"/>
                  </a:lnTo>
                  <a:cubicBezTo>
                    <a:pt x="10533" y="181"/>
                    <a:pt x="10352" y="0"/>
                    <a:pt x="10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52"/>
            <p:cNvSpPr/>
            <p:nvPr/>
          </p:nvSpPr>
          <p:spPr>
            <a:xfrm>
              <a:off x="2471196" y="1872483"/>
              <a:ext cx="235280" cy="65351"/>
            </a:xfrm>
            <a:custGeom>
              <a:avLst/>
              <a:gdLst/>
              <a:ahLst/>
              <a:cxnLst/>
              <a:rect l="l" t="t" r="r" b="b"/>
              <a:pathLst>
                <a:path w="8727" h="2424" extrusionOk="0">
                  <a:moveTo>
                    <a:pt x="632" y="0"/>
                  </a:moveTo>
                  <a:lnTo>
                    <a:pt x="632" y="813"/>
                  </a:lnTo>
                  <a:cubicBezTo>
                    <a:pt x="632" y="1430"/>
                    <a:pt x="376" y="1986"/>
                    <a:pt x="0" y="2423"/>
                  </a:cubicBezTo>
                  <a:lnTo>
                    <a:pt x="7507" y="2423"/>
                  </a:lnTo>
                  <a:cubicBezTo>
                    <a:pt x="8185" y="2423"/>
                    <a:pt x="8726" y="1881"/>
                    <a:pt x="8726" y="1219"/>
                  </a:cubicBezTo>
                  <a:lnTo>
                    <a:pt x="8726" y="407"/>
                  </a:lnTo>
                  <a:cubicBezTo>
                    <a:pt x="8726" y="181"/>
                    <a:pt x="8546" y="0"/>
                    <a:pt x="83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36" name="Google Shape;1136;p52"/>
          <p:cNvGrpSpPr/>
          <p:nvPr/>
        </p:nvGrpSpPr>
        <p:grpSpPr>
          <a:xfrm>
            <a:off x="5593051" y="3324475"/>
            <a:ext cx="198977" cy="199140"/>
            <a:chOff x="4813643" y="2113020"/>
            <a:chExt cx="374016" cy="374394"/>
          </a:xfrm>
        </p:grpSpPr>
        <p:sp>
          <p:nvSpPr>
            <p:cNvPr id="1137" name="Google Shape;1137;p52"/>
            <p:cNvSpPr/>
            <p:nvPr/>
          </p:nvSpPr>
          <p:spPr>
            <a:xfrm>
              <a:off x="4813643" y="2244827"/>
              <a:ext cx="374016" cy="110779"/>
            </a:xfrm>
            <a:custGeom>
              <a:avLst/>
              <a:gdLst/>
              <a:ahLst/>
              <a:cxnLst/>
              <a:rect l="l" t="t" r="r" b="b"/>
              <a:pathLst>
                <a:path w="13873" h="4109" extrusionOk="0">
                  <a:moveTo>
                    <a:pt x="2062" y="1641"/>
                  </a:moveTo>
                  <a:cubicBezTo>
                    <a:pt x="2287" y="1641"/>
                    <a:pt x="2468" y="1836"/>
                    <a:pt x="2468" y="2063"/>
                  </a:cubicBezTo>
                  <a:cubicBezTo>
                    <a:pt x="2468" y="2273"/>
                    <a:pt x="2287" y="2468"/>
                    <a:pt x="2062" y="2468"/>
                  </a:cubicBezTo>
                  <a:cubicBezTo>
                    <a:pt x="1836" y="2468"/>
                    <a:pt x="1656" y="2273"/>
                    <a:pt x="1656" y="2063"/>
                  </a:cubicBezTo>
                  <a:cubicBezTo>
                    <a:pt x="1656" y="1836"/>
                    <a:pt x="1836" y="1641"/>
                    <a:pt x="2062" y="1641"/>
                  </a:cubicBezTo>
                  <a:close/>
                  <a:moveTo>
                    <a:pt x="3687" y="1641"/>
                  </a:moveTo>
                  <a:cubicBezTo>
                    <a:pt x="3912" y="1641"/>
                    <a:pt x="4093" y="1836"/>
                    <a:pt x="4093" y="2063"/>
                  </a:cubicBezTo>
                  <a:cubicBezTo>
                    <a:pt x="4093" y="2273"/>
                    <a:pt x="3912" y="2468"/>
                    <a:pt x="3687" y="2468"/>
                  </a:cubicBezTo>
                  <a:cubicBezTo>
                    <a:pt x="3461" y="2468"/>
                    <a:pt x="3280" y="2273"/>
                    <a:pt x="3280" y="2063"/>
                  </a:cubicBezTo>
                  <a:cubicBezTo>
                    <a:pt x="3280" y="1836"/>
                    <a:pt x="3461" y="1641"/>
                    <a:pt x="3687" y="1641"/>
                  </a:cubicBezTo>
                  <a:close/>
                  <a:moveTo>
                    <a:pt x="10187" y="1641"/>
                  </a:moveTo>
                  <a:cubicBezTo>
                    <a:pt x="10412" y="1641"/>
                    <a:pt x="10592" y="1836"/>
                    <a:pt x="10592" y="2063"/>
                  </a:cubicBezTo>
                  <a:cubicBezTo>
                    <a:pt x="10592" y="2273"/>
                    <a:pt x="10412" y="2468"/>
                    <a:pt x="10187" y="2468"/>
                  </a:cubicBezTo>
                  <a:cubicBezTo>
                    <a:pt x="9961" y="2468"/>
                    <a:pt x="9780" y="2273"/>
                    <a:pt x="9780" y="2063"/>
                  </a:cubicBezTo>
                  <a:cubicBezTo>
                    <a:pt x="9780" y="1836"/>
                    <a:pt x="9961" y="1641"/>
                    <a:pt x="10187" y="1641"/>
                  </a:cubicBezTo>
                  <a:close/>
                  <a:moveTo>
                    <a:pt x="11812" y="1641"/>
                  </a:moveTo>
                  <a:cubicBezTo>
                    <a:pt x="12037" y="1641"/>
                    <a:pt x="12217" y="1836"/>
                    <a:pt x="12217" y="2063"/>
                  </a:cubicBezTo>
                  <a:cubicBezTo>
                    <a:pt x="12217" y="2273"/>
                    <a:pt x="12037" y="2468"/>
                    <a:pt x="11812" y="2468"/>
                  </a:cubicBezTo>
                  <a:cubicBezTo>
                    <a:pt x="11585" y="2468"/>
                    <a:pt x="11405" y="2273"/>
                    <a:pt x="11405" y="2063"/>
                  </a:cubicBezTo>
                  <a:cubicBezTo>
                    <a:pt x="11405" y="1836"/>
                    <a:pt x="11585" y="1641"/>
                    <a:pt x="11812" y="1641"/>
                  </a:cubicBezTo>
                  <a:close/>
                  <a:moveTo>
                    <a:pt x="8569" y="836"/>
                  </a:moveTo>
                  <a:cubicBezTo>
                    <a:pt x="8628" y="836"/>
                    <a:pt x="8687" y="848"/>
                    <a:pt x="8743" y="873"/>
                  </a:cubicBezTo>
                  <a:cubicBezTo>
                    <a:pt x="8953" y="979"/>
                    <a:pt x="9028" y="1220"/>
                    <a:pt x="8923" y="1431"/>
                  </a:cubicBezTo>
                  <a:lnTo>
                    <a:pt x="8111" y="3056"/>
                  </a:lnTo>
                  <a:cubicBezTo>
                    <a:pt x="8050" y="3190"/>
                    <a:pt x="7900" y="3281"/>
                    <a:pt x="7750" y="3281"/>
                  </a:cubicBezTo>
                  <a:cubicBezTo>
                    <a:pt x="7599" y="3281"/>
                    <a:pt x="7463" y="3190"/>
                    <a:pt x="7388" y="3056"/>
                  </a:cubicBezTo>
                  <a:lnTo>
                    <a:pt x="6937" y="2153"/>
                  </a:lnTo>
                  <a:lnTo>
                    <a:pt x="6486" y="3056"/>
                  </a:lnTo>
                  <a:cubicBezTo>
                    <a:pt x="6418" y="3191"/>
                    <a:pt x="6271" y="3259"/>
                    <a:pt x="6124" y="3259"/>
                  </a:cubicBezTo>
                  <a:cubicBezTo>
                    <a:pt x="5977" y="3259"/>
                    <a:pt x="5831" y="3191"/>
                    <a:pt x="5764" y="3056"/>
                  </a:cubicBezTo>
                  <a:lnTo>
                    <a:pt x="4951" y="1431"/>
                  </a:lnTo>
                  <a:cubicBezTo>
                    <a:pt x="4845" y="1220"/>
                    <a:pt x="4935" y="979"/>
                    <a:pt x="5132" y="873"/>
                  </a:cubicBezTo>
                  <a:cubicBezTo>
                    <a:pt x="5187" y="848"/>
                    <a:pt x="5247" y="836"/>
                    <a:pt x="5307" y="836"/>
                  </a:cubicBezTo>
                  <a:cubicBezTo>
                    <a:pt x="5458" y="836"/>
                    <a:pt x="5609" y="914"/>
                    <a:pt x="5673" y="1054"/>
                  </a:cubicBezTo>
                  <a:lnTo>
                    <a:pt x="6125" y="1957"/>
                  </a:lnTo>
                  <a:lnTo>
                    <a:pt x="6576" y="1054"/>
                  </a:lnTo>
                  <a:cubicBezTo>
                    <a:pt x="6643" y="919"/>
                    <a:pt x="6790" y="851"/>
                    <a:pt x="6937" y="851"/>
                  </a:cubicBezTo>
                  <a:cubicBezTo>
                    <a:pt x="7083" y="851"/>
                    <a:pt x="7230" y="919"/>
                    <a:pt x="7298" y="1054"/>
                  </a:cubicBezTo>
                  <a:lnTo>
                    <a:pt x="7750" y="1957"/>
                  </a:lnTo>
                  <a:lnTo>
                    <a:pt x="8201" y="1054"/>
                  </a:lnTo>
                  <a:cubicBezTo>
                    <a:pt x="8276" y="914"/>
                    <a:pt x="8421" y="836"/>
                    <a:pt x="8569" y="836"/>
                  </a:cubicBezTo>
                  <a:close/>
                  <a:moveTo>
                    <a:pt x="407" y="1"/>
                  </a:moveTo>
                  <a:cubicBezTo>
                    <a:pt x="181" y="1"/>
                    <a:pt x="1" y="181"/>
                    <a:pt x="1" y="408"/>
                  </a:cubicBezTo>
                  <a:lnTo>
                    <a:pt x="1" y="3702"/>
                  </a:lnTo>
                  <a:cubicBezTo>
                    <a:pt x="1" y="3928"/>
                    <a:pt x="181" y="4109"/>
                    <a:pt x="407" y="4109"/>
                  </a:cubicBezTo>
                  <a:lnTo>
                    <a:pt x="13467" y="4109"/>
                  </a:lnTo>
                  <a:cubicBezTo>
                    <a:pt x="13692" y="4109"/>
                    <a:pt x="13872" y="3928"/>
                    <a:pt x="13872" y="3702"/>
                  </a:cubicBezTo>
                  <a:lnTo>
                    <a:pt x="13872" y="408"/>
                  </a:lnTo>
                  <a:cubicBezTo>
                    <a:pt x="13872" y="181"/>
                    <a:pt x="13692" y="1"/>
                    <a:pt x="134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52"/>
            <p:cNvSpPr/>
            <p:nvPr/>
          </p:nvSpPr>
          <p:spPr>
            <a:xfrm>
              <a:off x="4878158" y="2117468"/>
              <a:ext cx="74248" cy="54810"/>
            </a:xfrm>
            <a:custGeom>
              <a:avLst/>
              <a:gdLst/>
              <a:ahLst/>
              <a:cxnLst/>
              <a:rect l="l" t="t" r="r" b="b"/>
              <a:pathLst>
                <a:path w="2754" h="2033" extrusionOk="0">
                  <a:moveTo>
                    <a:pt x="2753" y="1"/>
                  </a:moveTo>
                  <a:lnTo>
                    <a:pt x="2753" y="1"/>
                  </a:lnTo>
                  <a:cubicBezTo>
                    <a:pt x="1716" y="271"/>
                    <a:pt x="783" y="873"/>
                    <a:pt x="0" y="1551"/>
                  </a:cubicBezTo>
                  <a:cubicBezTo>
                    <a:pt x="496" y="1746"/>
                    <a:pt x="1068" y="1912"/>
                    <a:pt x="1716" y="2032"/>
                  </a:cubicBezTo>
                  <a:cubicBezTo>
                    <a:pt x="2001" y="1264"/>
                    <a:pt x="2347" y="498"/>
                    <a:pt x="2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52"/>
            <p:cNvSpPr/>
            <p:nvPr/>
          </p:nvSpPr>
          <p:spPr>
            <a:xfrm>
              <a:off x="4932078" y="2196596"/>
              <a:ext cx="57640" cy="26367"/>
            </a:xfrm>
            <a:custGeom>
              <a:avLst/>
              <a:gdLst/>
              <a:ahLst/>
              <a:cxnLst/>
              <a:rect l="l" t="t" r="r" b="b"/>
              <a:pathLst>
                <a:path w="2138" h="978" extrusionOk="0">
                  <a:moveTo>
                    <a:pt x="242" y="0"/>
                  </a:moveTo>
                  <a:cubicBezTo>
                    <a:pt x="151" y="315"/>
                    <a:pt x="77" y="632"/>
                    <a:pt x="1" y="977"/>
                  </a:cubicBezTo>
                  <a:lnTo>
                    <a:pt x="2137" y="977"/>
                  </a:lnTo>
                  <a:lnTo>
                    <a:pt x="2137" y="150"/>
                  </a:lnTo>
                  <a:cubicBezTo>
                    <a:pt x="1475" y="135"/>
                    <a:pt x="843" y="90"/>
                    <a:pt x="2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52"/>
            <p:cNvSpPr/>
            <p:nvPr/>
          </p:nvSpPr>
          <p:spPr>
            <a:xfrm>
              <a:off x="4945882" y="2113020"/>
              <a:ext cx="43837" cy="65755"/>
            </a:xfrm>
            <a:custGeom>
              <a:avLst/>
              <a:gdLst/>
              <a:ahLst/>
              <a:cxnLst/>
              <a:rect l="l" t="t" r="r" b="b"/>
              <a:pathLst>
                <a:path w="1626" h="2439" extrusionOk="0">
                  <a:moveTo>
                    <a:pt x="1625" y="1"/>
                  </a:moveTo>
                  <a:cubicBezTo>
                    <a:pt x="993" y="271"/>
                    <a:pt x="437" y="1189"/>
                    <a:pt x="0" y="2318"/>
                  </a:cubicBezTo>
                  <a:cubicBezTo>
                    <a:pt x="528" y="2378"/>
                    <a:pt x="1069" y="2422"/>
                    <a:pt x="1625" y="2438"/>
                  </a:cubicBezTo>
                  <a:lnTo>
                    <a:pt x="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52"/>
            <p:cNvSpPr/>
            <p:nvPr/>
          </p:nvSpPr>
          <p:spPr>
            <a:xfrm>
              <a:off x="5011583" y="2196596"/>
              <a:ext cx="57640" cy="26367"/>
            </a:xfrm>
            <a:custGeom>
              <a:avLst/>
              <a:gdLst/>
              <a:ahLst/>
              <a:cxnLst/>
              <a:rect l="l" t="t" r="r" b="b"/>
              <a:pathLst>
                <a:path w="2138" h="978" extrusionOk="0">
                  <a:moveTo>
                    <a:pt x="1896" y="0"/>
                  </a:moveTo>
                  <a:cubicBezTo>
                    <a:pt x="1295" y="90"/>
                    <a:pt x="663" y="135"/>
                    <a:pt x="1" y="150"/>
                  </a:cubicBezTo>
                  <a:lnTo>
                    <a:pt x="1" y="977"/>
                  </a:lnTo>
                  <a:lnTo>
                    <a:pt x="2137" y="977"/>
                  </a:lnTo>
                  <a:cubicBezTo>
                    <a:pt x="2063" y="632"/>
                    <a:pt x="1987" y="315"/>
                    <a:pt x="1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52"/>
            <p:cNvSpPr/>
            <p:nvPr/>
          </p:nvSpPr>
          <p:spPr>
            <a:xfrm>
              <a:off x="5084213" y="2176295"/>
              <a:ext cx="86029" cy="46668"/>
            </a:xfrm>
            <a:custGeom>
              <a:avLst/>
              <a:gdLst/>
              <a:ahLst/>
              <a:cxnLst/>
              <a:rect l="l" t="t" r="r" b="b"/>
              <a:pathLst>
                <a:path w="3191" h="1731" extrusionOk="0">
                  <a:moveTo>
                    <a:pt x="2061" y="1"/>
                  </a:moveTo>
                  <a:cubicBezTo>
                    <a:pt x="1489" y="256"/>
                    <a:pt x="783" y="467"/>
                    <a:pt x="0" y="617"/>
                  </a:cubicBezTo>
                  <a:cubicBezTo>
                    <a:pt x="105" y="978"/>
                    <a:pt x="195" y="1339"/>
                    <a:pt x="271" y="1730"/>
                  </a:cubicBezTo>
                  <a:lnTo>
                    <a:pt x="3190" y="1730"/>
                  </a:lnTo>
                  <a:cubicBezTo>
                    <a:pt x="2904" y="1084"/>
                    <a:pt x="2528" y="512"/>
                    <a:pt x="20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4831113" y="2176295"/>
              <a:ext cx="86002" cy="46668"/>
            </a:xfrm>
            <a:custGeom>
              <a:avLst/>
              <a:gdLst/>
              <a:ahLst/>
              <a:cxnLst/>
              <a:rect l="l" t="t" r="r" b="b"/>
              <a:pathLst>
                <a:path w="3190" h="1731" extrusionOk="0">
                  <a:moveTo>
                    <a:pt x="1128" y="1"/>
                  </a:moveTo>
                  <a:cubicBezTo>
                    <a:pt x="677" y="512"/>
                    <a:pt x="285" y="1084"/>
                    <a:pt x="0" y="1730"/>
                  </a:cubicBezTo>
                  <a:lnTo>
                    <a:pt x="2919" y="1730"/>
                  </a:lnTo>
                  <a:cubicBezTo>
                    <a:pt x="2994" y="1339"/>
                    <a:pt x="3084" y="978"/>
                    <a:pt x="3190" y="617"/>
                  </a:cubicBezTo>
                  <a:cubicBezTo>
                    <a:pt x="2407" y="467"/>
                    <a:pt x="1700" y="256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5011583" y="2113020"/>
              <a:ext cx="43837" cy="65755"/>
            </a:xfrm>
            <a:custGeom>
              <a:avLst/>
              <a:gdLst/>
              <a:ahLst/>
              <a:cxnLst/>
              <a:rect l="l" t="t" r="r" b="b"/>
              <a:pathLst>
                <a:path w="1626" h="2439" extrusionOk="0">
                  <a:moveTo>
                    <a:pt x="1" y="1"/>
                  </a:moveTo>
                  <a:lnTo>
                    <a:pt x="1" y="2438"/>
                  </a:lnTo>
                  <a:cubicBezTo>
                    <a:pt x="572" y="2422"/>
                    <a:pt x="1114" y="2378"/>
                    <a:pt x="1626" y="2318"/>
                  </a:cubicBezTo>
                  <a:cubicBezTo>
                    <a:pt x="1204" y="1189"/>
                    <a:pt x="633" y="27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5048896" y="2117468"/>
              <a:ext cx="74275" cy="54810"/>
            </a:xfrm>
            <a:custGeom>
              <a:avLst/>
              <a:gdLst/>
              <a:ahLst/>
              <a:cxnLst/>
              <a:rect l="l" t="t" r="r" b="b"/>
              <a:pathLst>
                <a:path w="2755" h="2033" extrusionOk="0">
                  <a:moveTo>
                    <a:pt x="1" y="1"/>
                  </a:moveTo>
                  <a:lnTo>
                    <a:pt x="1" y="1"/>
                  </a:lnTo>
                  <a:cubicBezTo>
                    <a:pt x="408" y="498"/>
                    <a:pt x="753" y="1264"/>
                    <a:pt x="1054" y="2032"/>
                  </a:cubicBezTo>
                  <a:cubicBezTo>
                    <a:pt x="1686" y="1912"/>
                    <a:pt x="2273" y="1746"/>
                    <a:pt x="2755" y="1551"/>
                  </a:cubicBezTo>
                  <a:cubicBezTo>
                    <a:pt x="1972" y="873"/>
                    <a:pt x="1040" y="27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5011583" y="2377498"/>
              <a:ext cx="57640" cy="26367"/>
            </a:xfrm>
            <a:custGeom>
              <a:avLst/>
              <a:gdLst/>
              <a:ahLst/>
              <a:cxnLst/>
              <a:rect l="l" t="t" r="r" b="b"/>
              <a:pathLst>
                <a:path w="2138" h="978" extrusionOk="0">
                  <a:moveTo>
                    <a:pt x="1" y="0"/>
                  </a:moveTo>
                  <a:lnTo>
                    <a:pt x="1" y="827"/>
                  </a:lnTo>
                  <a:cubicBezTo>
                    <a:pt x="663" y="843"/>
                    <a:pt x="1310" y="887"/>
                    <a:pt x="1896" y="978"/>
                  </a:cubicBezTo>
                  <a:cubicBezTo>
                    <a:pt x="1987" y="662"/>
                    <a:pt x="2077" y="346"/>
                    <a:pt x="2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52"/>
            <p:cNvSpPr/>
            <p:nvPr/>
          </p:nvSpPr>
          <p:spPr>
            <a:xfrm>
              <a:off x="5084213" y="2377498"/>
              <a:ext cx="86029" cy="46641"/>
            </a:xfrm>
            <a:custGeom>
              <a:avLst/>
              <a:gdLst/>
              <a:ahLst/>
              <a:cxnLst/>
              <a:rect l="l" t="t" r="r" b="b"/>
              <a:pathLst>
                <a:path w="3191" h="1730" extrusionOk="0">
                  <a:moveTo>
                    <a:pt x="271" y="0"/>
                  </a:moveTo>
                  <a:cubicBezTo>
                    <a:pt x="195" y="391"/>
                    <a:pt x="105" y="753"/>
                    <a:pt x="0" y="1114"/>
                  </a:cubicBezTo>
                  <a:cubicBezTo>
                    <a:pt x="783" y="1264"/>
                    <a:pt x="1489" y="1475"/>
                    <a:pt x="2061" y="1730"/>
                  </a:cubicBezTo>
                  <a:cubicBezTo>
                    <a:pt x="2528" y="1218"/>
                    <a:pt x="2904" y="647"/>
                    <a:pt x="3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4932078" y="2377498"/>
              <a:ext cx="57640" cy="26367"/>
            </a:xfrm>
            <a:custGeom>
              <a:avLst/>
              <a:gdLst/>
              <a:ahLst/>
              <a:cxnLst/>
              <a:rect l="l" t="t" r="r" b="b"/>
              <a:pathLst>
                <a:path w="2138" h="978" extrusionOk="0">
                  <a:moveTo>
                    <a:pt x="1" y="0"/>
                  </a:moveTo>
                  <a:cubicBezTo>
                    <a:pt x="77" y="346"/>
                    <a:pt x="151" y="662"/>
                    <a:pt x="242" y="978"/>
                  </a:cubicBezTo>
                  <a:cubicBezTo>
                    <a:pt x="843" y="887"/>
                    <a:pt x="1491" y="843"/>
                    <a:pt x="2137" y="827"/>
                  </a:cubicBezTo>
                  <a:lnTo>
                    <a:pt x="2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5011583" y="2421685"/>
              <a:ext cx="43837" cy="65728"/>
            </a:xfrm>
            <a:custGeom>
              <a:avLst/>
              <a:gdLst/>
              <a:ahLst/>
              <a:cxnLst/>
              <a:rect l="l" t="t" r="r" b="b"/>
              <a:pathLst>
                <a:path w="1626" h="2438" extrusionOk="0">
                  <a:moveTo>
                    <a:pt x="1" y="1"/>
                  </a:moveTo>
                  <a:lnTo>
                    <a:pt x="1" y="2438"/>
                  </a:lnTo>
                  <a:cubicBezTo>
                    <a:pt x="633" y="2167"/>
                    <a:pt x="1204" y="1250"/>
                    <a:pt x="1626" y="121"/>
                  </a:cubicBezTo>
                  <a:cubicBezTo>
                    <a:pt x="1130" y="61"/>
                    <a:pt x="572" y="1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4878158" y="2428182"/>
              <a:ext cx="74248" cy="54810"/>
            </a:xfrm>
            <a:custGeom>
              <a:avLst/>
              <a:gdLst/>
              <a:ahLst/>
              <a:cxnLst/>
              <a:rect l="l" t="t" r="r" b="b"/>
              <a:pathLst>
                <a:path w="2754" h="2033" extrusionOk="0">
                  <a:moveTo>
                    <a:pt x="1700" y="0"/>
                  </a:moveTo>
                  <a:cubicBezTo>
                    <a:pt x="1068" y="121"/>
                    <a:pt x="496" y="287"/>
                    <a:pt x="0" y="482"/>
                  </a:cubicBezTo>
                  <a:cubicBezTo>
                    <a:pt x="783" y="1159"/>
                    <a:pt x="1716" y="1761"/>
                    <a:pt x="2753" y="2032"/>
                  </a:cubicBezTo>
                  <a:cubicBezTo>
                    <a:pt x="2347" y="1520"/>
                    <a:pt x="2001" y="768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4831113" y="2377498"/>
              <a:ext cx="86002" cy="46641"/>
            </a:xfrm>
            <a:custGeom>
              <a:avLst/>
              <a:gdLst/>
              <a:ahLst/>
              <a:cxnLst/>
              <a:rect l="l" t="t" r="r" b="b"/>
              <a:pathLst>
                <a:path w="3190" h="1730" extrusionOk="0">
                  <a:moveTo>
                    <a:pt x="0" y="0"/>
                  </a:moveTo>
                  <a:cubicBezTo>
                    <a:pt x="285" y="647"/>
                    <a:pt x="677" y="1218"/>
                    <a:pt x="1128" y="1730"/>
                  </a:cubicBezTo>
                  <a:cubicBezTo>
                    <a:pt x="1715" y="1475"/>
                    <a:pt x="2407" y="1264"/>
                    <a:pt x="3190" y="1114"/>
                  </a:cubicBezTo>
                  <a:cubicBezTo>
                    <a:pt x="3084" y="753"/>
                    <a:pt x="2994" y="391"/>
                    <a:pt x="2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5048896" y="2428587"/>
              <a:ext cx="74275" cy="54405"/>
            </a:xfrm>
            <a:custGeom>
              <a:avLst/>
              <a:gdLst/>
              <a:ahLst/>
              <a:cxnLst/>
              <a:rect l="l" t="t" r="r" b="b"/>
              <a:pathLst>
                <a:path w="2755" h="2018" extrusionOk="0">
                  <a:moveTo>
                    <a:pt x="1054" y="1"/>
                  </a:moveTo>
                  <a:cubicBezTo>
                    <a:pt x="769" y="768"/>
                    <a:pt x="408" y="1505"/>
                    <a:pt x="1" y="2017"/>
                  </a:cubicBezTo>
                  <a:cubicBezTo>
                    <a:pt x="1040" y="1746"/>
                    <a:pt x="1972" y="1159"/>
                    <a:pt x="2755" y="467"/>
                  </a:cubicBezTo>
                  <a:cubicBezTo>
                    <a:pt x="2273" y="286"/>
                    <a:pt x="1702" y="121"/>
                    <a:pt x="1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52"/>
            <p:cNvSpPr/>
            <p:nvPr/>
          </p:nvSpPr>
          <p:spPr>
            <a:xfrm>
              <a:off x="4945882" y="2421685"/>
              <a:ext cx="43837" cy="65728"/>
            </a:xfrm>
            <a:custGeom>
              <a:avLst/>
              <a:gdLst/>
              <a:ahLst/>
              <a:cxnLst/>
              <a:rect l="l" t="t" r="r" b="b"/>
              <a:pathLst>
                <a:path w="1626" h="2438" extrusionOk="0">
                  <a:moveTo>
                    <a:pt x="1625" y="1"/>
                  </a:moveTo>
                  <a:cubicBezTo>
                    <a:pt x="1069" y="16"/>
                    <a:pt x="528" y="61"/>
                    <a:pt x="0" y="121"/>
                  </a:cubicBezTo>
                  <a:cubicBezTo>
                    <a:pt x="422" y="1250"/>
                    <a:pt x="993" y="2167"/>
                    <a:pt x="1625" y="2438"/>
                  </a:cubicBezTo>
                  <a:lnTo>
                    <a:pt x="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62" name="Google Shape;1162;p52"/>
          <p:cNvGrpSpPr/>
          <p:nvPr/>
        </p:nvGrpSpPr>
        <p:grpSpPr>
          <a:xfrm>
            <a:off x="7840226" y="1881053"/>
            <a:ext cx="199009" cy="195174"/>
            <a:chOff x="7220227" y="2734286"/>
            <a:chExt cx="373585" cy="366386"/>
          </a:xfrm>
        </p:grpSpPr>
        <p:sp>
          <p:nvSpPr>
            <p:cNvPr id="1163" name="Google Shape;1163;p52"/>
            <p:cNvSpPr/>
            <p:nvPr/>
          </p:nvSpPr>
          <p:spPr>
            <a:xfrm>
              <a:off x="7485891" y="2958351"/>
              <a:ext cx="107921" cy="121293"/>
            </a:xfrm>
            <a:custGeom>
              <a:avLst/>
              <a:gdLst/>
              <a:ahLst/>
              <a:cxnLst/>
              <a:rect l="l" t="t" r="r" b="b"/>
              <a:pathLst>
                <a:path w="4003" h="4499" extrusionOk="0">
                  <a:moveTo>
                    <a:pt x="843" y="0"/>
                  </a:moveTo>
                  <a:lnTo>
                    <a:pt x="0" y="843"/>
                  </a:lnTo>
                  <a:lnTo>
                    <a:pt x="3657" y="4498"/>
                  </a:lnTo>
                  <a:cubicBezTo>
                    <a:pt x="4002" y="3882"/>
                    <a:pt x="3928" y="3084"/>
                    <a:pt x="3401" y="257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7448174" y="2996472"/>
              <a:ext cx="120916" cy="104200"/>
            </a:xfrm>
            <a:custGeom>
              <a:avLst/>
              <a:gdLst/>
              <a:ahLst/>
              <a:cxnLst/>
              <a:rect l="l" t="t" r="r" b="b"/>
              <a:pathLst>
                <a:path w="4485" h="3865" extrusionOk="0">
                  <a:moveTo>
                    <a:pt x="843" y="0"/>
                  </a:moveTo>
                  <a:lnTo>
                    <a:pt x="1" y="843"/>
                  </a:lnTo>
                  <a:lnTo>
                    <a:pt x="2559" y="3401"/>
                  </a:lnTo>
                  <a:cubicBezTo>
                    <a:pt x="2869" y="3711"/>
                    <a:pt x="3273" y="3864"/>
                    <a:pt x="3676" y="3864"/>
                  </a:cubicBezTo>
                  <a:cubicBezTo>
                    <a:pt x="3957" y="3864"/>
                    <a:pt x="4237" y="3790"/>
                    <a:pt x="4484" y="3641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7398271" y="2909877"/>
              <a:ext cx="95358" cy="94306"/>
            </a:xfrm>
            <a:custGeom>
              <a:avLst/>
              <a:gdLst/>
              <a:ahLst/>
              <a:cxnLst/>
              <a:rect l="l" t="t" r="r" b="b"/>
              <a:pathLst>
                <a:path w="3537" h="3498" extrusionOk="0">
                  <a:moveTo>
                    <a:pt x="2130" y="0"/>
                  </a:moveTo>
                  <a:cubicBezTo>
                    <a:pt x="2028" y="0"/>
                    <a:pt x="1927" y="38"/>
                    <a:pt x="1852" y="113"/>
                  </a:cubicBezTo>
                  <a:lnTo>
                    <a:pt x="151" y="1798"/>
                  </a:lnTo>
                  <a:cubicBezTo>
                    <a:pt x="1" y="1963"/>
                    <a:pt x="1" y="2204"/>
                    <a:pt x="151" y="2370"/>
                  </a:cubicBezTo>
                  <a:lnTo>
                    <a:pt x="1280" y="3498"/>
                  </a:lnTo>
                  <a:lnTo>
                    <a:pt x="3537" y="1241"/>
                  </a:lnTo>
                  <a:lnTo>
                    <a:pt x="2408" y="113"/>
                  </a:lnTo>
                  <a:cubicBezTo>
                    <a:pt x="2333" y="38"/>
                    <a:pt x="2231" y="0"/>
                    <a:pt x="21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7221845" y="2734286"/>
              <a:ext cx="203656" cy="201364"/>
            </a:xfrm>
            <a:custGeom>
              <a:avLst/>
              <a:gdLst/>
              <a:ahLst/>
              <a:cxnLst/>
              <a:rect l="l" t="t" r="r" b="b"/>
              <a:pathLst>
                <a:path w="7554" h="7469" extrusionOk="0">
                  <a:moveTo>
                    <a:pt x="2444" y="0"/>
                  </a:moveTo>
                  <a:cubicBezTo>
                    <a:pt x="2336" y="0"/>
                    <a:pt x="2228" y="7"/>
                    <a:pt x="2121" y="21"/>
                  </a:cubicBezTo>
                  <a:cubicBezTo>
                    <a:pt x="1971" y="51"/>
                    <a:pt x="1850" y="157"/>
                    <a:pt x="1806" y="291"/>
                  </a:cubicBezTo>
                  <a:cubicBezTo>
                    <a:pt x="1760" y="442"/>
                    <a:pt x="1790" y="592"/>
                    <a:pt x="1896" y="698"/>
                  </a:cubicBezTo>
                  <a:lnTo>
                    <a:pt x="3024" y="1826"/>
                  </a:lnTo>
                  <a:lnTo>
                    <a:pt x="1896" y="2955"/>
                  </a:lnTo>
                  <a:lnTo>
                    <a:pt x="783" y="1826"/>
                  </a:lnTo>
                  <a:cubicBezTo>
                    <a:pt x="709" y="1753"/>
                    <a:pt x="605" y="1716"/>
                    <a:pt x="503" y="1716"/>
                  </a:cubicBezTo>
                  <a:cubicBezTo>
                    <a:pt x="460" y="1716"/>
                    <a:pt x="417" y="1722"/>
                    <a:pt x="376" y="1736"/>
                  </a:cubicBezTo>
                  <a:cubicBezTo>
                    <a:pt x="226" y="1781"/>
                    <a:pt x="121" y="1902"/>
                    <a:pt x="105" y="2052"/>
                  </a:cubicBezTo>
                  <a:cubicBezTo>
                    <a:pt x="0" y="2774"/>
                    <a:pt x="226" y="3527"/>
                    <a:pt x="767" y="4068"/>
                  </a:cubicBezTo>
                  <a:cubicBezTo>
                    <a:pt x="1234" y="4535"/>
                    <a:pt x="1840" y="4766"/>
                    <a:pt x="2447" y="4766"/>
                  </a:cubicBezTo>
                  <a:cubicBezTo>
                    <a:pt x="2798" y="4766"/>
                    <a:pt x="3150" y="4689"/>
                    <a:pt x="3475" y="4534"/>
                  </a:cubicBezTo>
                  <a:lnTo>
                    <a:pt x="6424" y="7469"/>
                  </a:lnTo>
                  <a:lnTo>
                    <a:pt x="7553" y="6340"/>
                  </a:lnTo>
                  <a:lnTo>
                    <a:pt x="4604" y="3406"/>
                  </a:lnTo>
                  <a:cubicBezTo>
                    <a:pt x="5026" y="2518"/>
                    <a:pt x="4890" y="1435"/>
                    <a:pt x="4153" y="698"/>
                  </a:cubicBezTo>
                  <a:cubicBezTo>
                    <a:pt x="3678" y="224"/>
                    <a:pt x="3062" y="0"/>
                    <a:pt x="2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7220227" y="2958351"/>
              <a:ext cx="107921" cy="121293"/>
            </a:xfrm>
            <a:custGeom>
              <a:avLst/>
              <a:gdLst/>
              <a:ahLst/>
              <a:cxnLst/>
              <a:rect l="l" t="t" r="r" b="b"/>
              <a:pathLst>
                <a:path w="4003" h="4499" extrusionOk="0">
                  <a:moveTo>
                    <a:pt x="3160" y="0"/>
                  </a:moveTo>
                  <a:lnTo>
                    <a:pt x="602" y="2572"/>
                  </a:lnTo>
                  <a:cubicBezTo>
                    <a:pt x="75" y="3084"/>
                    <a:pt x="0" y="3882"/>
                    <a:pt x="361" y="4498"/>
                  </a:cubicBezTo>
                  <a:lnTo>
                    <a:pt x="4002" y="843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7244950" y="2996472"/>
              <a:ext cx="121320" cy="104200"/>
            </a:xfrm>
            <a:custGeom>
              <a:avLst/>
              <a:gdLst/>
              <a:ahLst/>
              <a:cxnLst/>
              <a:rect l="l" t="t" r="r" b="b"/>
              <a:pathLst>
                <a:path w="4500" h="3865" extrusionOk="0">
                  <a:moveTo>
                    <a:pt x="3657" y="0"/>
                  </a:moveTo>
                  <a:lnTo>
                    <a:pt x="0" y="3641"/>
                  </a:lnTo>
                  <a:cubicBezTo>
                    <a:pt x="254" y="3790"/>
                    <a:pt x="538" y="3864"/>
                    <a:pt x="821" y="3864"/>
                  </a:cubicBezTo>
                  <a:cubicBezTo>
                    <a:pt x="1227" y="3864"/>
                    <a:pt x="1631" y="3711"/>
                    <a:pt x="1942" y="3401"/>
                  </a:cubicBezTo>
                  <a:lnTo>
                    <a:pt x="4500" y="843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7422212" y="2734421"/>
              <a:ext cx="168770" cy="157015"/>
            </a:xfrm>
            <a:custGeom>
              <a:avLst/>
              <a:gdLst/>
              <a:ahLst/>
              <a:cxnLst/>
              <a:rect l="l" t="t" r="r" b="b"/>
              <a:pathLst>
                <a:path w="6260" h="5824" extrusionOk="0">
                  <a:moveTo>
                    <a:pt x="5127" y="1"/>
                  </a:moveTo>
                  <a:cubicBezTo>
                    <a:pt x="5060" y="1"/>
                    <a:pt x="4995" y="16"/>
                    <a:pt x="4936" y="46"/>
                  </a:cubicBezTo>
                  <a:lnTo>
                    <a:pt x="2829" y="1219"/>
                  </a:lnTo>
                  <a:cubicBezTo>
                    <a:pt x="2724" y="1279"/>
                    <a:pt x="2649" y="1385"/>
                    <a:pt x="2633" y="1490"/>
                  </a:cubicBezTo>
                  <a:lnTo>
                    <a:pt x="2378" y="2724"/>
                  </a:lnTo>
                  <a:lnTo>
                    <a:pt x="1" y="5101"/>
                  </a:lnTo>
                  <a:lnTo>
                    <a:pt x="723" y="5823"/>
                  </a:lnTo>
                  <a:cubicBezTo>
                    <a:pt x="888" y="5748"/>
                    <a:pt x="1054" y="5703"/>
                    <a:pt x="1235" y="5703"/>
                  </a:cubicBezTo>
                  <a:cubicBezTo>
                    <a:pt x="1355" y="5703"/>
                    <a:pt x="1475" y="5733"/>
                    <a:pt x="1596" y="5763"/>
                  </a:cubicBezTo>
                  <a:lnTo>
                    <a:pt x="3506" y="3853"/>
                  </a:lnTo>
                  <a:lnTo>
                    <a:pt x="4740" y="3596"/>
                  </a:lnTo>
                  <a:cubicBezTo>
                    <a:pt x="4846" y="3582"/>
                    <a:pt x="4950" y="3506"/>
                    <a:pt x="5010" y="3401"/>
                  </a:cubicBezTo>
                  <a:lnTo>
                    <a:pt x="6184" y="1295"/>
                  </a:lnTo>
                  <a:cubicBezTo>
                    <a:pt x="6260" y="1145"/>
                    <a:pt x="6244" y="948"/>
                    <a:pt x="6109" y="814"/>
                  </a:cubicBezTo>
                  <a:lnTo>
                    <a:pt x="5417" y="122"/>
                  </a:lnTo>
                  <a:cubicBezTo>
                    <a:pt x="5334" y="39"/>
                    <a:pt x="5230" y="1"/>
                    <a:pt x="5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7320384" y="2917345"/>
              <a:ext cx="71417" cy="86838"/>
            </a:xfrm>
            <a:custGeom>
              <a:avLst/>
              <a:gdLst/>
              <a:ahLst/>
              <a:cxnLst/>
              <a:rect l="l" t="t" r="r" b="b"/>
              <a:pathLst>
                <a:path w="2649" h="3221" extrusionOk="0">
                  <a:moveTo>
                    <a:pt x="964" y="1"/>
                  </a:moveTo>
                  <a:lnTo>
                    <a:pt x="1" y="964"/>
                  </a:lnTo>
                  <a:lnTo>
                    <a:pt x="2258" y="3221"/>
                  </a:lnTo>
                  <a:lnTo>
                    <a:pt x="2649" y="2815"/>
                  </a:lnTo>
                  <a:lnTo>
                    <a:pt x="2484" y="2649"/>
                  </a:lnTo>
                  <a:cubicBezTo>
                    <a:pt x="2123" y="2288"/>
                    <a:pt x="2047" y="1746"/>
                    <a:pt x="2258" y="1295"/>
                  </a:cubicBezTo>
                  <a:lnTo>
                    <a:pt x="9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4" name="Google Shape;1102;p52">
            <a:extLst>
              <a:ext uri="{FF2B5EF4-FFF2-40B4-BE49-F238E27FC236}">
                <a16:creationId xmlns:a16="http://schemas.microsoft.com/office/drawing/2014/main" id="{561EFAE4-533A-4A2F-9C59-12275619A937}"/>
              </a:ext>
            </a:extLst>
          </p:cNvPr>
          <p:cNvSpPr txBox="1">
            <a:spLocks/>
          </p:cNvSpPr>
          <p:nvPr/>
        </p:nvSpPr>
        <p:spPr>
          <a:xfrm>
            <a:off x="5736995" y="2396101"/>
            <a:ext cx="292395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800" dirty="0"/>
              <a:t>Movimiento</a:t>
            </a:r>
            <a:r>
              <a:rPr lang="en-US" sz="1800" dirty="0"/>
              <a:t> de los elementos a añadir a los </a:t>
            </a:r>
            <a:r>
              <a:rPr lang="es-ES" sz="1800" dirty="0"/>
              <a:t>paneles</a:t>
            </a:r>
          </a:p>
        </p:txBody>
      </p:sp>
      <p:pic>
        <p:nvPicPr>
          <p:cNvPr id="95" name="Google Shape;3324;p81">
            <a:extLst>
              <a:ext uri="{FF2B5EF4-FFF2-40B4-BE49-F238E27FC236}">
                <a16:creationId xmlns:a16="http://schemas.microsoft.com/office/drawing/2014/main" id="{13017AB2-60C1-4A6D-9126-C98CB5FB7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111" y="3104175"/>
            <a:ext cx="1340595" cy="134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9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3" name="Google Shape;913;p49"/>
          <p:cNvSpPr/>
          <p:nvPr/>
        </p:nvSpPr>
        <p:spPr>
          <a:xfrm>
            <a:off x="498550" y="3469225"/>
            <a:ext cx="3789300" cy="402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4" name="Google Shape;914;p49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DIW</a:t>
            </a:r>
            <a:endParaRPr dirty="0"/>
          </a:p>
        </p:txBody>
      </p:sp>
      <p:sp>
        <p:nvSpPr>
          <p:cNvPr id="915" name="Google Shape;915;p49"/>
          <p:cNvSpPr txBox="1">
            <a:spLocks noGrp="1"/>
          </p:cNvSpPr>
          <p:nvPr>
            <p:ph type="title" idx="2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916" name="Google Shape;916;p49"/>
          <p:cNvSpPr txBox="1">
            <a:spLocks noGrp="1"/>
          </p:cNvSpPr>
          <p:nvPr>
            <p:ph type="subTitle" idx="1"/>
          </p:nvPr>
        </p:nvSpPr>
        <p:spPr>
          <a:xfrm>
            <a:off x="565865" y="3459375"/>
            <a:ext cx="4053900" cy="1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Framework, tipografía, colores, accesibilidad…</a:t>
            </a:r>
            <a:endParaRPr dirty="0"/>
          </a:p>
        </p:txBody>
      </p:sp>
      <p:grpSp>
        <p:nvGrpSpPr>
          <p:cNvPr id="917" name="Google Shape;917;p49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918" name="Google Shape;918;p49"/>
            <p:cNvSpPr/>
            <p:nvPr/>
          </p:nvSpPr>
          <p:spPr>
            <a:xfrm>
              <a:off x="5114109" y="3393901"/>
              <a:ext cx="305056" cy="711891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919;p49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20" name="Google Shape;920;p49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921" name="Google Shape;921;p49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avLst/>
                <a:gdLst/>
                <a:ahLst/>
                <a:cxnLst/>
                <a:rect l="l" t="t" r="r" b="b"/>
                <a:pathLst>
                  <a:path w="103376" h="209511" extrusionOk="0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2" name="Google Shape;922;p49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694" extrusionOk="0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3" name="Google Shape;923;p49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avLst/>
                <a:gdLst/>
                <a:ahLst/>
                <a:cxnLst/>
                <a:rect l="l" t="t" r="r" b="b"/>
                <a:pathLst>
                  <a:path w="81648" h="59934" extrusionOk="0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4" name="Google Shape;924;p49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50" h="23600" extrusionOk="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5" name="Google Shape;925;p49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49" h="23600" extrusionOk="0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6" name="Google Shape;926;p49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1" extrusionOk="0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7" name="Google Shape;927;p49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0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8" name="Google Shape;928;p49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495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" name="Google Shape;929;p49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14622" extrusionOk="0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" name="Google Shape;930;p49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304" extrusionOk="0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" name="Google Shape;931;p49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avLst/>
                <a:gdLst/>
                <a:ahLst/>
                <a:cxnLst/>
                <a:rect l="l" t="t" r="r" b="b"/>
                <a:pathLst>
                  <a:path w="41962" h="42056" extrusionOk="0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19050" dir="5400000" algn="bl" rotWithShape="0">
                  <a:schemeClr val="dk1">
                    <a:alpha val="32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" name="Google Shape;932;p49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avLst/>
                <a:gdLst/>
                <a:ahLst/>
                <a:cxnLst/>
                <a:rect l="l" t="t" r="r" b="b"/>
                <a:pathLst>
                  <a:path w="14949" h="14981" extrusionOk="0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" name="Google Shape;933;p49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avLst/>
                <a:gdLst/>
                <a:ahLst/>
                <a:cxnLst/>
                <a:rect l="l" t="t" r="r" b="b"/>
                <a:pathLst>
                  <a:path w="28728" h="16476" extrusionOk="0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" name="Google Shape;934;p49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33171" h="2838" extrusionOk="0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" name="Google Shape;935;p49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9875" h="2838" extrusionOk="0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" name="Google Shape;936;p49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40684" h="5348" extrusionOk="0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" name="Google Shape;937;p49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20498" h="5348" extrusionOk="0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" name="Google Shape;938;p49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avLst/>
                <a:gdLst/>
                <a:ahLst/>
                <a:cxnLst/>
                <a:rect l="l" t="t" r="r" b="b"/>
                <a:pathLst>
                  <a:path w="70425" h="99837" extrusionOk="0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dist="19050" dir="12780000" algn="bl" rotWithShape="0">
                  <a:schemeClr val="dk1">
                    <a:alpha val="4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9" name="Google Shape;939;p49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avLst/>
                <a:gdLst/>
                <a:ahLst/>
                <a:cxnLst/>
                <a:rect l="l" t="t" r="r" b="b"/>
                <a:pathLst>
                  <a:path w="41479" h="49319" extrusionOk="0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" name="Google Shape;940;p49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avLst/>
                <a:gdLst/>
                <a:ahLst/>
                <a:cxnLst/>
                <a:rect l="l" t="t" r="r" b="b"/>
                <a:pathLst>
                  <a:path w="65639" h="18893" extrusionOk="0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" name="Google Shape;941;p49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avLst/>
                <a:gdLst/>
                <a:ahLst/>
                <a:cxnLst/>
                <a:rect l="l" t="t" r="r" b="b"/>
                <a:pathLst>
                  <a:path w="13811" h="12611" extrusionOk="0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2" name="Google Shape;942;p49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23164" h="1965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3" name="Google Shape;943;p49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1598" h="1965" extrusionOk="0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4" name="Google Shape;944;p49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13874" h="1980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5" name="Google Shape;945;p49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avLst/>
                <a:gdLst/>
                <a:ahLst/>
                <a:cxnLst/>
                <a:rect l="l" t="t" r="r" b="b"/>
                <a:pathLst>
                  <a:path w="47792" h="47885" extrusionOk="0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dist="19050" dir="384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6" name="Google Shape;946;p49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44159" extrusionOk="0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7" name="Google Shape;947;p49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35368" extrusionOk="0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8" name="Google Shape;948;p49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80" extrusionOk="0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9" name="Google Shape;949;p49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avLst/>
                <a:gdLst/>
                <a:ahLst/>
                <a:cxnLst/>
                <a:rect l="l" t="t" r="r" b="b"/>
                <a:pathLst>
                  <a:path w="51938" h="52031" extrusionOk="0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0" name="Google Shape;950;p49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avLst/>
                <a:gdLst/>
                <a:ahLst/>
                <a:cxnLst/>
                <a:rect l="l" t="t" r="r" b="b"/>
                <a:pathLst>
                  <a:path w="32797" h="34387" extrusionOk="0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1" name="Google Shape;951;p49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avLst/>
                <a:gdLst/>
                <a:ahLst/>
                <a:cxnLst/>
                <a:rect l="l" t="t" r="r" b="b"/>
                <a:pathLst>
                  <a:path w="69474" h="12299" extrusionOk="0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dist="19050" dir="540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2" name="Google Shape;952;p49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59436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3" name="Google Shape;953;p49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4" name="Google Shape;954;p49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101" extrusionOk="0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5" name="Google Shape;955;p49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956" name="Google Shape;956;p49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7" name="Google Shape;957;p49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8" name="Google Shape;958;p49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959" name="Google Shape;959;p49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avLst/>
                <a:gdLst/>
                <a:ahLst/>
                <a:cxnLst/>
                <a:rect l="l" t="t" r="r" b="b"/>
                <a:pathLst>
                  <a:path w="53315" h="53315" extrusionOk="0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dist="66675" dir="822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0" name="Google Shape;960;p49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avLst/>
                <a:gdLst/>
                <a:ahLst/>
                <a:cxnLst/>
                <a:rect l="l" t="t" r="r" b="b"/>
                <a:pathLst>
                  <a:path w="22669" h="26168" extrusionOk="0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61" name="Google Shape;961;p49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962" name="Google Shape;962;p49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3" name="Google Shape;963;p49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64" name="Google Shape;964;p49"/>
            <p:cNvGrpSpPr/>
            <p:nvPr/>
          </p:nvGrpSpPr>
          <p:grpSpPr>
            <a:xfrm rot="5400000">
              <a:off x="4518358" y="2551305"/>
              <a:ext cx="575161" cy="188875"/>
              <a:chOff x="6872640" y="3345236"/>
              <a:chExt cx="575161" cy="188875"/>
            </a:xfrm>
          </p:grpSpPr>
          <p:sp>
            <p:nvSpPr>
              <p:cNvPr id="965" name="Google Shape;965;p49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6" name="Google Shape;966;p49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023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3"/>
          <p:cNvSpPr txBox="1">
            <a:spLocks noGrp="1"/>
          </p:cNvSpPr>
          <p:nvPr>
            <p:ph type="title" idx="2"/>
          </p:nvPr>
        </p:nvSpPr>
        <p:spPr>
          <a:xfrm>
            <a:off x="2159813" y="3044121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Preprocesador</a:t>
            </a:r>
            <a:endParaRPr dirty="0"/>
          </a:p>
        </p:txBody>
      </p:sp>
      <p:sp>
        <p:nvSpPr>
          <p:cNvPr id="649" name="Google Shape;649;p43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</a:t>
            </a:r>
            <a:endParaRPr dirty="0"/>
          </a:p>
        </p:txBody>
      </p:sp>
      <p:sp>
        <p:nvSpPr>
          <p:cNvPr id="652" name="Google Shape;652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DIW</a:t>
            </a:r>
            <a:endParaRPr dirty="0"/>
          </a:p>
        </p:txBody>
      </p:sp>
      <p:sp>
        <p:nvSpPr>
          <p:cNvPr id="653" name="Google Shape;653;p43"/>
          <p:cNvSpPr txBox="1">
            <a:spLocks noGrp="1"/>
          </p:cNvSpPr>
          <p:nvPr>
            <p:ph type="subTitle" idx="1"/>
          </p:nvPr>
        </p:nvSpPr>
        <p:spPr>
          <a:xfrm>
            <a:off x="2159813" y="3410165"/>
            <a:ext cx="438983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Para darle estilo a la pagina se ha implementado el prepocesador Sass.</a:t>
            </a:r>
            <a:endParaRPr sz="1800" dirty="0"/>
          </a:p>
        </p:txBody>
      </p:sp>
      <p:sp>
        <p:nvSpPr>
          <p:cNvPr id="656" name="Google Shape;656;p43"/>
          <p:cNvSpPr txBox="1">
            <a:spLocks noGrp="1"/>
          </p:cNvSpPr>
          <p:nvPr>
            <p:ph type="subTitle" idx="8"/>
          </p:nvPr>
        </p:nvSpPr>
        <p:spPr>
          <a:xfrm>
            <a:off x="2159813" y="1858153"/>
            <a:ext cx="4272885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Para el diseño de la pagina se ha implementado Boostrap 5.</a:t>
            </a:r>
            <a:endParaRPr sz="1800" dirty="0"/>
          </a:p>
        </p:txBody>
      </p:sp>
      <p:sp>
        <p:nvSpPr>
          <p:cNvPr id="660" name="Google Shape;660;p43"/>
          <p:cNvSpPr txBox="1">
            <a:spLocks noGrp="1"/>
          </p:cNvSpPr>
          <p:nvPr>
            <p:ph type="title" idx="20"/>
          </p:nvPr>
        </p:nvSpPr>
        <p:spPr>
          <a:xfrm>
            <a:off x="1070838" y="30876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title" idx="2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grpSp>
        <p:nvGrpSpPr>
          <p:cNvPr id="662" name="Google Shape;662;p43"/>
          <p:cNvGrpSpPr/>
          <p:nvPr/>
        </p:nvGrpSpPr>
        <p:grpSpPr>
          <a:xfrm flipH="1">
            <a:off x="1772990" y="1558774"/>
            <a:ext cx="337856" cy="93999"/>
            <a:chOff x="5963614" y="809024"/>
            <a:chExt cx="339690" cy="94500"/>
          </a:xfrm>
        </p:grpSpPr>
        <p:sp>
          <p:nvSpPr>
            <p:cNvPr id="663" name="Google Shape;663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65" name="Google Shape;665;p43"/>
          <p:cNvGrpSpPr/>
          <p:nvPr/>
        </p:nvGrpSpPr>
        <p:grpSpPr>
          <a:xfrm flipH="1">
            <a:off x="1772990" y="3164220"/>
            <a:ext cx="337856" cy="93999"/>
            <a:chOff x="5963614" y="809024"/>
            <a:chExt cx="339690" cy="94500"/>
          </a:xfrm>
        </p:grpSpPr>
        <p:sp>
          <p:nvSpPr>
            <p:cNvPr id="666" name="Google Shape;666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73"/>
          <p:cNvSpPr/>
          <p:nvPr/>
        </p:nvSpPr>
        <p:spPr>
          <a:xfrm rot="945579">
            <a:off x="3455255" y="1762071"/>
            <a:ext cx="813338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9" name="Google Shape;2189;p73"/>
          <p:cNvSpPr/>
          <p:nvPr/>
        </p:nvSpPr>
        <p:spPr>
          <a:xfrm flipH="1">
            <a:off x="489604" y="1915370"/>
            <a:ext cx="650403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90" name="Google Shape;2190;p73"/>
          <p:cNvGrpSpPr/>
          <p:nvPr/>
        </p:nvGrpSpPr>
        <p:grpSpPr>
          <a:xfrm>
            <a:off x="734154" y="1465473"/>
            <a:ext cx="3179135" cy="2516535"/>
            <a:chOff x="925388" y="1643824"/>
            <a:chExt cx="2788750" cy="2516535"/>
          </a:xfrm>
        </p:grpSpPr>
        <p:sp>
          <p:nvSpPr>
            <p:cNvPr id="2191" name="Google Shape;2191;p73"/>
            <p:cNvSpPr/>
            <p:nvPr/>
          </p:nvSpPr>
          <p:spPr>
            <a:xfrm>
              <a:off x="925388" y="1643824"/>
              <a:ext cx="2788750" cy="2516535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2" name="Google Shape;2192;p73"/>
            <p:cNvSpPr/>
            <p:nvPr/>
          </p:nvSpPr>
          <p:spPr>
            <a:xfrm>
              <a:off x="1039047" y="1775405"/>
              <a:ext cx="2518200" cy="18819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93" name="Google Shape;2193;p73"/>
          <p:cNvSpPr txBox="1">
            <a:spLocks noGrp="1"/>
          </p:cNvSpPr>
          <p:nvPr>
            <p:ph type="title"/>
          </p:nvPr>
        </p:nvSpPr>
        <p:spPr>
          <a:xfrm>
            <a:off x="6760652" y="463491"/>
            <a:ext cx="1320251" cy="7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DIW</a:t>
            </a:r>
            <a:endParaRPr dirty="0"/>
          </a:p>
        </p:txBody>
      </p:sp>
      <p:sp>
        <p:nvSpPr>
          <p:cNvPr id="2194" name="Google Shape;2194;p73"/>
          <p:cNvSpPr txBox="1">
            <a:spLocks noGrp="1"/>
          </p:cNvSpPr>
          <p:nvPr>
            <p:ph type="subTitle" idx="1"/>
          </p:nvPr>
        </p:nvSpPr>
        <p:spPr>
          <a:xfrm>
            <a:off x="5434863" y="3521534"/>
            <a:ext cx="2597914" cy="861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Marron claro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Blanco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Negro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Azul (diferentes tonos de azules)</a:t>
            </a:r>
          </a:p>
        </p:txBody>
      </p:sp>
      <p:grpSp>
        <p:nvGrpSpPr>
          <p:cNvPr id="2195" name="Google Shape;2195;p73"/>
          <p:cNvGrpSpPr/>
          <p:nvPr/>
        </p:nvGrpSpPr>
        <p:grpSpPr>
          <a:xfrm>
            <a:off x="3073316" y="871854"/>
            <a:ext cx="1074309" cy="356822"/>
            <a:chOff x="1725115" y="1291147"/>
            <a:chExt cx="519090" cy="172403"/>
          </a:xfrm>
        </p:grpSpPr>
        <p:sp>
          <p:nvSpPr>
            <p:cNvPr id="2196" name="Google Shape;2196;p73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7" name="Google Shape;2197;p73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8" name="Google Shape;2198;p73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99" name="Google Shape;2199;p73"/>
          <p:cNvGrpSpPr/>
          <p:nvPr/>
        </p:nvGrpSpPr>
        <p:grpSpPr>
          <a:xfrm rot="-1933770">
            <a:off x="2763256" y="3809231"/>
            <a:ext cx="620120" cy="233909"/>
            <a:chOff x="6872640" y="3300197"/>
            <a:chExt cx="620134" cy="233914"/>
          </a:xfrm>
        </p:grpSpPr>
        <p:sp>
          <p:nvSpPr>
            <p:cNvPr id="2200" name="Google Shape;2200;p73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1" name="Google Shape;2201;p73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1ADD6C-29AF-477D-9E02-3B158C02B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73" y="1606340"/>
            <a:ext cx="2870711" cy="187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Google Shape;1264;p53">
            <a:extLst>
              <a:ext uri="{FF2B5EF4-FFF2-40B4-BE49-F238E27FC236}">
                <a16:creationId xmlns:a16="http://schemas.microsoft.com/office/drawing/2014/main" id="{6A116B46-C1EE-4279-948C-0CCC8E487555}"/>
              </a:ext>
            </a:extLst>
          </p:cNvPr>
          <p:cNvCxnSpPr>
            <a:cxnSpLocks/>
          </p:cNvCxnSpPr>
          <p:nvPr/>
        </p:nvCxnSpPr>
        <p:spPr>
          <a:xfrm rot="10800000">
            <a:off x="3622297" y="1745650"/>
            <a:ext cx="2267023" cy="26047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81EEE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264;p53">
            <a:extLst>
              <a:ext uri="{FF2B5EF4-FFF2-40B4-BE49-F238E27FC236}">
                <a16:creationId xmlns:a16="http://schemas.microsoft.com/office/drawing/2014/main" id="{B4665958-8BDA-45D0-8D97-1ED26EACD1C2}"/>
              </a:ext>
            </a:extLst>
          </p:cNvPr>
          <p:cNvCxnSpPr>
            <a:cxnSpLocks/>
          </p:cNvCxnSpPr>
          <p:nvPr/>
        </p:nvCxnSpPr>
        <p:spPr>
          <a:xfrm rot="10800000">
            <a:off x="3295042" y="2751654"/>
            <a:ext cx="2139821" cy="39154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81E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250;p53">
            <a:extLst>
              <a:ext uri="{FF2B5EF4-FFF2-40B4-BE49-F238E27FC236}">
                <a16:creationId xmlns:a16="http://schemas.microsoft.com/office/drawing/2014/main" id="{FB71D364-A161-4E82-B83F-EE7A8E023500}"/>
              </a:ext>
            </a:extLst>
          </p:cNvPr>
          <p:cNvSpPr/>
          <p:nvPr/>
        </p:nvSpPr>
        <p:spPr>
          <a:xfrm>
            <a:off x="5784452" y="1837074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1252;p53">
            <a:extLst>
              <a:ext uri="{FF2B5EF4-FFF2-40B4-BE49-F238E27FC236}">
                <a16:creationId xmlns:a16="http://schemas.microsoft.com/office/drawing/2014/main" id="{FB2CF2C9-C225-4AFF-9266-107FFE03E1DB}"/>
              </a:ext>
            </a:extLst>
          </p:cNvPr>
          <p:cNvSpPr txBox="1"/>
          <p:nvPr/>
        </p:nvSpPr>
        <p:spPr>
          <a:xfrm>
            <a:off x="5913563" y="1880550"/>
            <a:ext cx="1695596" cy="2511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Tipografías</a:t>
            </a:r>
            <a:endParaRPr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1250;p53">
            <a:extLst>
              <a:ext uri="{FF2B5EF4-FFF2-40B4-BE49-F238E27FC236}">
                <a16:creationId xmlns:a16="http://schemas.microsoft.com/office/drawing/2014/main" id="{507D1502-553E-4332-B067-58818A2CCD96}"/>
              </a:ext>
            </a:extLst>
          </p:cNvPr>
          <p:cNvSpPr/>
          <p:nvPr/>
        </p:nvSpPr>
        <p:spPr>
          <a:xfrm>
            <a:off x="5230713" y="2952297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1252;p53">
            <a:extLst>
              <a:ext uri="{FF2B5EF4-FFF2-40B4-BE49-F238E27FC236}">
                <a16:creationId xmlns:a16="http://schemas.microsoft.com/office/drawing/2014/main" id="{C46E1A65-3050-450E-A9D3-E1101AFD7B3D}"/>
              </a:ext>
            </a:extLst>
          </p:cNvPr>
          <p:cNvSpPr txBox="1"/>
          <p:nvPr/>
        </p:nvSpPr>
        <p:spPr>
          <a:xfrm>
            <a:off x="5499721" y="3027996"/>
            <a:ext cx="1438800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Colores</a:t>
            </a:r>
            <a:endParaRPr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7731;p87">
            <a:extLst>
              <a:ext uri="{FF2B5EF4-FFF2-40B4-BE49-F238E27FC236}">
                <a16:creationId xmlns:a16="http://schemas.microsoft.com/office/drawing/2014/main" id="{C99CCBE6-09A0-4301-9B96-33A913C50B35}"/>
              </a:ext>
            </a:extLst>
          </p:cNvPr>
          <p:cNvSpPr/>
          <p:nvPr/>
        </p:nvSpPr>
        <p:spPr>
          <a:xfrm>
            <a:off x="6802924" y="3396140"/>
            <a:ext cx="148537" cy="157294"/>
          </a:xfrm>
          <a:custGeom>
            <a:avLst/>
            <a:gdLst/>
            <a:ahLst/>
            <a:cxnLst/>
            <a:rect l="l" t="t" r="r" b="b"/>
            <a:pathLst>
              <a:path w="12379" h="12380" extrusionOk="0">
                <a:moveTo>
                  <a:pt x="6190" y="1"/>
                </a:moveTo>
                <a:cubicBezTo>
                  <a:pt x="2771" y="1"/>
                  <a:pt x="0" y="2772"/>
                  <a:pt x="0" y="6190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90"/>
                </a:cubicBezTo>
                <a:cubicBezTo>
                  <a:pt x="12379" y="2772"/>
                  <a:pt x="9608" y="1"/>
                  <a:pt x="6190" y="1"/>
                </a:cubicBezTo>
                <a:close/>
              </a:path>
            </a:pathLst>
          </a:custGeom>
          <a:solidFill>
            <a:srgbClr val="C3A492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7731;p87">
            <a:extLst>
              <a:ext uri="{FF2B5EF4-FFF2-40B4-BE49-F238E27FC236}">
                <a16:creationId xmlns:a16="http://schemas.microsoft.com/office/drawing/2014/main" id="{33839075-196A-4CC0-98E8-D44156440843}"/>
              </a:ext>
            </a:extLst>
          </p:cNvPr>
          <p:cNvSpPr/>
          <p:nvPr/>
        </p:nvSpPr>
        <p:spPr>
          <a:xfrm>
            <a:off x="6381166" y="4364306"/>
            <a:ext cx="148537" cy="157294"/>
          </a:xfrm>
          <a:custGeom>
            <a:avLst/>
            <a:gdLst/>
            <a:ahLst/>
            <a:cxnLst/>
            <a:rect l="l" t="t" r="r" b="b"/>
            <a:pathLst>
              <a:path w="12379" h="12380" extrusionOk="0">
                <a:moveTo>
                  <a:pt x="6190" y="1"/>
                </a:moveTo>
                <a:cubicBezTo>
                  <a:pt x="2771" y="1"/>
                  <a:pt x="0" y="2772"/>
                  <a:pt x="0" y="6190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90"/>
                </a:cubicBezTo>
                <a:cubicBezTo>
                  <a:pt x="12379" y="2772"/>
                  <a:pt x="9608" y="1"/>
                  <a:pt x="6190" y="1"/>
                </a:cubicBezTo>
                <a:close/>
              </a:path>
            </a:pathLst>
          </a:custGeom>
          <a:solidFill>
            <a:srgbClr val="98DBC6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7731;p87">
            <a:extLst>
              <a:ext uri="{FF2B5EF4-FFF2-40B4-BE49-F238E27FC236}">
                <a16:creationId xmlns:a16="http://schemas.microsoft.com/office/drawing/2014/main" id="{0745CFF2-AF62-4ACC-A482-1C0275E8180A}"/>
              </a:ext>
            </a:extLst>
          </p:cNvPr>
          <p:cNvSpPr/>
          <p:nvPr/>
        </p:nvSpPr>
        <p:spPr>
          <a:xfrm>
            <a:off x="6596576" y="4364306"/>
            <a:ext cx="148537" cy="157294"/>
          </a:xfrm>
          <a:custGeom>
            <a:avLst/>
            <a:gdLst/>
            <a:ahLst/>
            <a:cxnLst/>
            <a:rect l="l" t="t" r="r" b="b"/>
            <a:pathLst>
              <a:path w="12379" h="12380" extrusionOk="0">
                <a:moveTo>
                  <a:pt x="6190" y="1"/>
                </a:moveTo>
                <a:cubicBezTo>
                  <a:pt x="2771" y="1"/>
                  <a:pt x="0" y="2772"/>
                  <a:pt x="0" y="6190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90"/>
                </a:cubicBezTo>
                <a:cubicBezTo>
                  <a:pt x="12379" y="2772"/>
                  <a:pt x="9608" y="1"/>
                  <a:pt x="6190" y="1"/>
                </a:cubicBezTo>
                <a:close/>
              </a:path>
            </a:pathLst>
          </a:custGeom>
          <a:solidFill>
            <a:srgbClr val="5BC8AC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7731;p87">
            <a:extLst>
              <a:ext uri="{FF2B5EF4-FFF2-40B4-BE49-F238E27FC236}">
                <a16:creationId xmlns:a16="http://schemas.microsoft.com/office/drawing/2014/main" id="{6A87B8D6-D417-47D1-9235-0B540FD25818}"/>
              </a:ext>
            </a:extLst>
          </p:cNvPr>
          <p:cNvSpPr/>
          <p:nvPr/>
        </p:nvSpPr>
        <p:spPr>
          <a:xfrm>
            <a:off x="6815128" y="4364306"/>
            <a:ext cx="148537" cy="157294"/>
          </a:xfrm>
          <a:custGeom>
            <a:avLst/>
            <a:gdLst/>
            <a:ahLst/>
            <a:cxnLst/>
            <a:rect l="l" t="t" r="r" b="b"/>
            <a:pathLst>
              <a:path w="12379" h="12380" extrusionOk="0">
                <a:moveTo>
                  <a:pt x="6190" y="1"/>
                </a:moveTo>
                <a:cubicBezTo>
                  <a:pt x="2771" y="1"/>
                  <a:pt x="0" y="2772"/>
                  <a:pt x="0" y="6190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90"/>
                </a:cubicBezTo>
                <a:cubicBezTo>
                  <a:pt x="12379" y="2772"/>
                  <a:pt x="9608" y="1"/>
                  <a:pt x="6190" y="1"/>
                </a:cubicBezTo>
                <a:close/>
              </a:path>
            </a:pathLst>
          </a:custGeom>
          <a:solidFill>
            <a:srgbClr val="2D7AC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7731;p87">
            <a:extLst>
              <a:ext uri="{FF2B5EF4-FFF2-40B4-BE49-F238E27FC236}">
                <a16:creationId xmlns:a16="http://schemas.microsoft.com/office/drawing/2014/main" id="{38BF885C-BE5F-40BC-B181-3C7A01C0B959}"/>
              </a:ext>
            </a:extLst>
          </p:cNvPr>
          <p:cNvSpPr/>
          <p:nvPr/>
        </p:nvSpPr>
        <p:spPr>
          <a:xfrm>
            <a:off x="6382846" y="3634921"/>
            <a:ext cx="148537" cy="157294"/>
          </a:xfrm>
          <a:custGeom>
            <a:avLst/>
            <a:gdLst/>
            <a:ahLst/>
            <a:cxnLst/>
            <a:rect l="l" t="t" r="r" b="b"/>
            <a:pathLst>
              <a:path w="12379" h="12380" extrusionOk="0">
                <a:moveTo>
                  <a:pt x="6190" y="1"/>
                </a:moveTo>
                <a:cubicBezTo>
                  <a:pt x="2771" y="1"/>
                  <a:pt x="0" y="2772"/>
                  <a:pt x="0" y="6190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90"/>
                </a:cubicBezTo>
                <a:cubicBezTo>
                  <a:pt x="12379" y="2772"/>
                  <a:pt x="9608" y="1"/>
                  <a:pt x="6190" y="1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7731;p87">
            <a:extLst>
              <a:ext uri="{FF2B5EF4-FFF2-40B4-BE49-F238E27FC236}">
                <a16:creationId xmlns:a16="http://schemas.microsoft.com/office/drawing/2014/main" id="{8903B50E-9E20-4340-A52F-44D71ACFA14B}"/>
              </a:ext>
            </a:extLst>
          </p:cNvPr>
          <p:cNvSpPr/>
          <p:nvPr/>
        </p:nvSpPr>
        <p:spPr>
          <a:xfrm>
            <a:off x="6339155" y="3884851"/>
            <a:ext cx="148537" cy="157294"/>
          </a:xfrm>
          <a:custGeom>
            <a:avLst/>
            <a:gdLst/>
            <a:ahLst/>
            <a:cxnLst/>
            <a:rect l="l" t="t" r="r" b="b"/>
            <a:pathLst>
              <a:path w="12379" h="12380" extrusionOk="0">
                <a:moveTo>
                  <a:pt x="6190" y="1"/>
                </a:moveTo>
                <a:cubicBezTo>
                  <a:pt x="2771" y="1"/>
                  <a:pt x="0" y="2772"/>
                  <a:pt x="0" y="6190"/>
                </a:cubicBezTo>
                <a:cubicBezTo>
                  <a:pt x="0" y="9608"/>
                  <a:pt x="2771" y="12379"/>
                  <a:pt x="6190" y="12379"/>
                </a:cubicBezTo>
                <a:cubicBezTo>
                  <a:pt x="9608" y="12379"/>
                  <a:pt x="12379" y="9608"/>
                  <a:pt x="12379" y="6190"/>
                </a:cubicBezTo>
                <a:cubicBezTo>
                  <a:pt x="12379" y="2772"/>
                  <a:pt x="9608" y="1"/>
                  <a:pt x="6190" y="1"/>
                </a:cubicBezTo>
                <a:close/>
              </a:path>
            </a:pathLst>
          </a:custGeom>
          <a:solidFill>
            <a:srgbClr val="00000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57FDA63-B2BE-4BD2-9351-966DB3D38A6B}"/>
              </a:ext>
            </a:extLst>
          </p:cNvPr>
          <p:cNvSpPr txBox="1"/>
          <p:nvPr/>
        </p:nvSpPr>
        <p:spPr>
          <a:xfrm>
            <a:off x="5913563" y="225827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chemeClr val="accent6"/>
                </a:solidFill>
                <a:effectLst/>
                <a:latin typeface="Darker Grotesque" panose="020B0604020202020204" charset="0"/>
              </a:rPr>
              <a:t>'</a:t>
            </a:r>
            <a:r>
              <a:rPr lang="es-ES" sz="1600" b="0" i="0" dirty="0" err="1">
                <a:solidFill>
                  <a:schemeClr val="accent6"/>
                </a:solidFill>
                <a:effectLst/>
                <a:latin typeface="Darker Grotesque" panose="020B0604020202020204" charset="0"/>
              </a:rPr>
              <a:t>The</a:t>
            </a:r>
            <a:r>
              <a:rPr lang="es-ES" sz="1600" b="0" i="0" dirty="0">
                <a:solidFill>
                  <a:schemeClr val="accent6"/>
                </a:solidFill>
                <a:effectLst/>
                <a:latin typeface="Darker Grotesque" panose="020B0604020202020204" charset="0"/>
              </a:rPr>
              <a:t> Nautigal', cursive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6"/>
                </a:solidFill>
                <a:latin typeface="Darker Grotesque" panose="020B0604020202020204" charset="0"/>
              </a:rPr>
              <a:t>Arial</a:t>
            </a:r>
            <a:endParaRPr lang="en" sz="1600" dirty="0">
              <a:solidFill>
                <a:schemeClr val="accent6"/>
              </a:solidFill>
              <a:latin typeface="Darker Grotesque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</TotalTime>
  <Words>306</Words>
  <Application>Microsoft Office PowerPoint</Application>
  <PresentationFormat>Presentación en pantalla (16:9)</PresentationFormat>
  <Paragraphs>65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Darker Grotesque</vt:lpstr>
      <vt:lpstr>Montserrat</vt:lpstr>
      <vt:lpstr>Darker Grotesque Medium</vt:lpstr>
      <vt:lpstr>Open Sans</vt:lpstr>
      <vt:lpstr>Wingdings</vt:lpstr>
      <vt:lpstr>Roboto Condensed Light</vt:lpstr>
      <vt:lpstr>Multi-Business Company Website by Slidesgo</vt:lpstr>
      <vt:lpstr>INFOTIEMPO  PROYECTO</vt:lpstr>
      <vt:lpstr>Introducción:</vt:lpstr>
      <vt:lpstr>Extras</vt:lpstr>
      <vt:lpstr>Origen de los datos</vt:lpstr>
      <vt:lpstr>DWC</vt:lpstr>
      <vt:lpstr>Gestión Ajax</vt:lpstr>
      <vt:lpstr>DIW</vt:lpstr>
      <vt:lpstr>Preprocesador</vt:lpstr>
      <vt:lpstr>DIW</vt:lpstr>
      <vt:lpstr>Presentación de PowerPoint</vt:lpstr>
      <vt:lpstr>DWS</vt:lpstr>
      <vt:lpstr>Presentación de PowerPoint</vt:lpstr>
      <vt:lpstr>DAW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INFOTIEMPO PROYECTO</dc:title>
  <cp:lastModifiedBy>Paula Caballero</cp:lastModifiedBy>
  <cp:revision>11</cp:revision>
  <dcterms:modified xsi:type="dcterms:W3CDTF">2022-02-06T19:32:33Z</dcterms:modified>
</cp:coreProperties>
</file>