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4"/>
  </p:notesMasterIdLst>
  <p:handoutMasterIdLst>
    <p:handoutMasterId r:id="rId5"/>
  </p:handoutMasterIdLst>
  <p:sldIdLst>
    <p:sldId id="262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199BA6-7DE3-4F22-9CDF-837FFB3DB9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PRAGHH INTEGRATED BUSINESS SOLUTIONS PRIVATE LIMITED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E0AFC-6826-4FEF-8552-8AA88E88FE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82C30-9900-4905-AB10-F58E93746A2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93EF7-F59C-417F-82FA-2B42681B4B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C2064-B548-4EA3-B1F1-DCC029FB4E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233B9-04DE-43B0-BDD2-4AD01FB9B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08267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PRAGHH INTEGRATED BUSINESS SOLUTIONS PRIVATE LIMITED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328C9-7823-458C-BEBA-A319209A05EA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11283-B37D-4ACB-892F-89B49D7E2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6812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7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3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09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6520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57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6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01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966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52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58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13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4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2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35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54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7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7DA3B9-344C-401E-B009-483CC7918BD6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FDF9-9727-48BF-B141-6623A06FB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627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  <p:sldLayoutId id="21474840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9A13DA-6B90-4088-99CE-15BC37204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0995" b="11459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A6B98-2660-4049-8958-3AB1B162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/>
              <a:t>INTERSTING FACTS ABOUT NEWZEALAND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30EF-0D37-42FC-9270-A9322A82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New Zealand means “land of the long white cloud”.</a:t>
            </a:r>
          </a:p>
          <a:p>
            <a:r>
              <a:rPr lang="en-IN" dirty="0"/>
              <a:t>New Zealand is an independent nation and a member of British common wealth.</a:t>
            </a:r>
          </a:p>
          <a:p>
            <a:r>
              <a:rPr lang="en-IN" dirty="0"/>
              <a:t>A kiwi is New Zealand’s native flightless bird and a slang term for a New Zealander. Kiwis call the fruit “kiwi fruit”.</a:t>
            </a:r>
          </a:p>
          <a:p>
            <a:r>
              <a:rPr lang="en-IN" dirty="0"/>
              <a:t>The Mao, native of New Zealand largest bird in the history with 12 feet tall and 300 kg weight.</a:t>
            </a:r>
          </a:p>
          <a:p>
            <a:r>
              <a:rPr lang="en-IN" dirty="0"/>
              <a:t>New Zealand is the first country in the world to see each new day. </a:t>
            </a:r>
          </a:p>
        </p:txBody>
      </p:sp>
    </p:spTree>
    <p:extLst>
      <p:ext uri="{BB962C8B-B14F-4D97-AF65-F5344CB8AC3E}">
        <p14:creationId xmlns:p14="http://schemas.microsoft.com/office/powerpoint/2010/main" val="34306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3660-5A84-4653-8463-A5F6BD77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latin typeface="Algerian" panose="04020705040A02060702" pitchFamily="82" charset="0"/>
              </a:rPr>
              <a:t>WHY STUDY IN NEW Zealand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7EF6-904C-48D9-8B20-E679BD1E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Based on the new rules, an international student who apply for level 8 and above programs can get up to 3years of stay back</a:t>
            </a:r>
          </a:p>
          <a:p>
            <a:r>
              <a:rPr lang="en-US" dirty="0"/>
              <a:t>Students can get paid internship of 20hrs per week</a:t>
            </a:r>
          </a:p>
          <a:p>
            <a:r>
              <a:rPr lang="en-US" dirty="0"/>
              <a:t>Can Work full time during off sessions</a:t>
            </a:r>
          </a:p>
          <a:p>
            <a:r>
              <a:rPr lang="en-US" dirty="0"/>
              <a:t>get post study work for 1year up to 3years</a:t>
            </a:r>
          </a:p>
          <a:p>
            <a:r>
              <a:rPr lang="en-US" dirty="0"/>
              <a:t>affordable fees and expenses</a:t>
            </a:r>
          </a:p>
          <a:p>
            <a:r>
              <a:rPr lang="en-US" dirty="0"/>
              <a:t>diploma programs are equal to master program</a:t>
            </a:r>
          </a:p>
          <a:p>
            <a:r>
              <a:rPr lang="en-US" dirty="0"/>
              <a:t>getting a job with a diploma or PG diploma is very easy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528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169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Calibri</vt:lpstr>
      <vt:lpstr>Century Gothic</vt:lpstr>
      <vt:lpstr>Wingdings 3</vt:lpstr>
      <vt:lpstr>Ion</vt:lpstr>
      <vt:lpstr>INTERSTING FACTS ABOUT NEWZEALAND</vt:lpstr>
      <vt:lpstr>WHY STUDY IN NEW Zealand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Ashoknaidu Tirnati</dc:creator>
  <cp:lastModifiedBy>Ashoknaidu Tirnati</cp:lastModifiedBy>
  <cp:revision>8</cp:revision>
  <dcterms:created xsi:type="dcterms:W3CDTF">2021-03-07T09:15:03Z</dcterms:created>
  <dcterms:modified xsi:type="dcterms:W3CDTF">2021-03-12T07:24:13Z</dcterms:modified>
</cp:coreProperties>
</file>