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b="1" sz="2400" lang="en-US"/>
              <a:t>P</a:t>
            </a:r>
            <a:r>
              <a:rPr b="1" sz="2400" lang="en-US"/>
              <a:t>A</a:t>
            </a:r>
            <a:r>
              <a:rPr b="1" sz="2400" lang="en-US"/>
              <a:t>A</a:t>
            </a:r>
            <a:r>
              <a:rPr b="1" sz="2400" lang="en-US"/>
              <a:t>V</a:t>
            </a:r>
            <a:r>
              <a:rPr b="1" sz="2400" lang="en-US"/>
              <a:t>A</a:t>
            </a:r>
            <a:r>
              <a:rPr b="1" sz="2400" lang="en-US"/>
              <a:t>N</a:t>
            </a:r>
            <a:r>
              <a:rPr b="1" sz="2400" lang="en-US"/>
              <a:t> </a:t>
            </a:r>
            <a:r>
              <a:rPr b="1" sz="2400" lang="en-US"/>
              <a:t>P</a:t>
            </a:r>
            <a:r>
              <a:rPr b="1" sz="2400" lang="en-US"/>
              <a:t>G</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3</a:t>
            </a:r>
            <a:r>
              <a:rPr b="1" dirty="0" sz="2400" lang="en-US"/>
              <a:t>5</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3</a:t>
            </a:r>
            <a:r>
              <a:rPr b="1" dirty="0" sz="2400" lang="en-US"/>
              <a:t>5</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2024-03-20T11:07:22Z</dcterms:created>
  <dcterms:modified xsi:type="dcterms:W3CDTF">2024-09-20T07:11:02Z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573658c78e7548a8ae0a1df191f9b8e9</vt:lpwstr>
  </property>
</Properties>
</file>