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573417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775734170c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5734170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775734170c_1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5734170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775734170c_1_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5734170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75734170c_1_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5734170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775734170c_1_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376856" y="1032456"/>
            <a:ext cx="6390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Builder</a:t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376850" y="2902694"/>
            <a:ext cx="6390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CS-211 Final By Peter Boster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8650" y="2984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Coolest Parts of My Program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1369225"/>
            <a:ext cx="78867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romanU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code I am most proud of would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definitely be my NetworkGraph class.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U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Proud of it because of how it incorporated all of other classes and functionalities and because it essentially represents a building, which I think is cool.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8140" l="0" r="0" t="0"/>
          <a:stretch/>
        </p:blipFill>
        <p:spPr>
          <a:xfrm>
            <a:off x="1501900" y="2764125"/>
            <a:ext cx="6140199" cy="21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Code I am Proudest Of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8650" y="1705347"/>
            <a:ext cx="78867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romanU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Everything! The whole project pushed my mentally, and it was extremely satisfying to watch all of the classes work together and to see them working.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 could do it all over again, I would…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28650" y="1606647"/>
            <a:ext cx="78867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romanU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Start earlier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romanU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Draw out my design before starting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U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was hard to conceptualize how the code would be structured, so this would have saved me a lot of time.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romanU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Not let things in my personal life get in the way of this project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U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Extremely hard sometimes, but is very important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thing that I learned the most was…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thing that I learned the most from this project had nothing to do with coding, but with managing my personal life and school. The thing I learned was that even when life sucks and I don’t feel motivation to do anything, I shouldn’t let that negativity drag into my schoolwork.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last month or two, as I think we all did, I had a really rough time in my personal life. At first, I let it get in the way of my schoolwork, and I started shut off and started to give up. Because of this, I started my projects for all my classes a little late, but once I started this one, it became a way for me to “escape” everything that was going on, and allowed me to get in a better place where I wasn’t sacrificing my future and my progress in this class over a rough week.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