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ec9fbbea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ec9fbbe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Workout Tracker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 232 Final - Peter Boster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Coolest Part 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Although I did not write them, I think the login and admin system is really cool. I also really appreciate the built in hashing and admin view of the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402" y="2825775"/>
            <a:ext cx="5108399" cy="3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75" y="3037950"/>
            <a:ext cx="5331801" cy="327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Code I am Most Proud of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38200" y="1825625"/>
            <a:ext cx="6181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commenting feature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21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way I designed my views, this was the most difficult feature for me to figure out by far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2100"/>
              </a:spcBef>
              <a:spcAft>
                <a:spcPts val="210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Hard to get a the detail view which represents one database table (Workouts), display a ‘list view’ of the comments, and a form to update another table (Comments).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850" y="1521663"/>
            <a:ext cx="4876675" cy="49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could do it all over again, I would…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Start my projects sooner/balance my workload better. I devoted a lot of focus to this project at the beginning, but I stopped working on it for a bit to do my 211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Design my database better/think out my views better. Bad design can lead to a lot of tech debt that makes it harder to fix and/or add things later.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 more about frontend design. Outside of the scope of this class, but I feel pretty weak in this area and would like to get better.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thing that I learned the most was…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8200" y="1638275"/>
            <a:ext cx="5446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-US">
                <a:solidFill>
                  <a:srgbClr val="00FF00"/>
                </a:solidFill>
              </a:rPr>
              <a:t>Bad design = Harder to fix 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really got me when I tried to implement comments on posts because my design is very poor.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-US">
                <a:solidFill>
                  <a:srgbClr val="00FF00"/>
                </a:solidFill>
              </a:rPr>
              <a:t>Reading documentation.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lot of my time was spent on the official Django documentation and so the importance of knowing how to read the docs is another big thing I re-learned.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400" y="1908775"/>
            <a:ext cx="4805401" cy="38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