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7ec9fbbea_0_2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7ec9fbbe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</a:defRPr>
            </a:lvl1pPr>
            <a:lvl2pPr lvl="1" algn="r">
              <a:buNone/>
              <a:defRPr sz="1300">
                <a:solidFill>
                  <a:schemeClr val="lt2"/>
                </a:solidFill>
              </a:defRPr>
            </a:lvl2pPr>
            <a:lvl3pPr lvl="2" algn="r">
              <a:buNone/>
              <a:defRPr sz="1300">
                <a:solidFill>
                  <a:schemeClr val="lt2"/>
                </a:solidFill>
              </a:defRPr>
            </a:lvl3pPr>
            <a:lvl4pPr lvl="3" algn="r">
              <a:buNone/>
              <a:defRPr sz="1300">
                <a:solidFill>
                  <a:schemeClr val="lt2"/>
                </a:solidFill>
              </a:defRPr>
            </a:lvl4pPr>
            <a:lvl5pPr lvl="4" algn="r">
              <a:buNone/>
              <a:defRPr sz="1300">
                <a:solidFill>
                  <a:schemeClr val="lt2"/>
                </a:solidFill>
              </a:defRPr>
            </a:lvl5pPr>
            <a:lvl6pPr lvl="5" algn="r">
              <a:buNone/>
              <a:defRPr sz="1300">
                <a:solidFill>
                  <a:schemeClr val="lt2"/>
                </a:solidFill>
              </a:defRPr>
            </a:lvl6pPr>
            <a:lvl7pPr lvl="6" algn="r">
              <a:buNone/>
              <a:defRPr sz="1300">
                <a:solidFill>
                  <a:schemeClr val="lt2"/>
                </a:solidFill>
              </a:defRPr>
            </a:lvl7pPr>
            <a:lvl8pPr lvl="7" algn="r">
              <a:buNone/>
              <a:defRPr sz="1300">
                <a:solidFill>
                  <a:schemeClr val="lt2"/>
                </a:solidFill>
              </a:defRPr>
            </a:lvl8pPr>
            <a:lvl9pPr lvl="8" algn="r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Workout Tracker</a:t>
            </a:r>
            <a:endParaRPr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CS 232 Final - Peter Boster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Coolest Part </a:t>
            </a:r>
            <a:endParaRPr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Although I did not write them, I think the login and admin system is really cool.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402" y="2825775"/>
            <a:ext cx="5108399" cy="369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375" y="3037950"/>
            <a:ext cx="5331801" cy="327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00FF00"/>
                </a:solidFill>
              </a:rPr>
              <a:t>Code I am Most Proud of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838200" y="1825625"/>
            <a:ext cx="61818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286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800"/>
              <a:buFont typeface="Times New Roman"/>
              <a:buChar char="●"/>
            </a:pPr>
            <a:r>
              <a:rPr lang="en-US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commenting feature</a:t>
            </a:r>
            <a:endParaRPr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28600" rtl="0" algn="l">
              <a:spcBef>
                <a:spcPts val="2100"/>
              </a:spcBef>
              <a:spcAft>
                <a:spcPts val="2100"/>
              </a:spcAft>
              <a:buSzPts val="2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way I designed my views, this was the most difficult feature for me to figure out by far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9850" y="1521663"/>
            <a:ext cx="4876675" cy="495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 could do it all over again, I would…</a:t>
            </a:r>
            <a:endParaRPr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Start my projects sooner/balance my workload better. I devoted a lot of focus to this project at the beginning, but I stopped working on it for a bit to do my 211 project.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Design my database better/think out my views better. Bad design can lead to a lot of tech debt that makes it harder to fix and/or add things later.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Learn more about frontend design. Outside of the scope of this class, but I feel pretty weak in this area and would like to get better.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thing that I learned the most was…</a:t>
            </a:r>
            <a:endParaRPr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838200" y="1638275"/>
            <a:ext cx="54468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●"/>
            </a:pPr>
            <a:r>
              <a:rPr lang="en-US">
                <a:solidFill>
                  <a:srgbClr val="00FF00"/>
                </a:solidFill>
              </a:rPr>
              <a:t>Bad design = Harder to fix 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This really got me when I tried to implement comments on posts because my design is very poor.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●"/>
            </a:pPr>
            <a:r>
              <a:rPr lang="en-US">
                <a:solidFill>
                  <a:srgbClr val="00FF00"/>
                </a:solidFill>
              </a:rPr>
              <a:t>Reading documentation.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lot of my time was spent on the official Django documentation and so the importance of knowing how to read the docs is another big thing I re-learned.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8400" y="1908775"/>
            <a:ext cx="4805401" cy="381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